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18" autoAdjust="0"/>
    <p:restoredTop sz="94660"/>
  </p:normalViewPr>
  <p:slideViewPr>
    <p:cSldViewPr>
      <p:cViewPr>
        <p:scale>
          <a:sx n="100" d="100"/>
          <a:sy n="100" d="100"/>
        </p:scale>
        <p:origin x="-756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.H.D\Ajichai%20Data\Groundwater\Observation%20Well\Shiramin\Pizometer\A.Pizometer\ShirPiz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.H.D\Ajichai%20Data\Groundwater\Observation%20Well\Tabriz\Pizometer\A.PizometerTabriz\TBZPizAl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.H.D\Ajichai%20Data\Groundwater\Observation%20Well\Shabestar_Soofian\Pizometer\ShabPiz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.H.D\Ajichai%20Data\Groundwater\Observation%20Well\Sarab\Pizometer\APIZOMETER\SarabPizAll2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.H.D\Ajichai%20Data\Groundwater\Observation%20Well\BostanAbad\Pizometer977\BostanPiz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.H.D\Ajichai%20Data\Groundwater\Observation%20Well\Bilverdi_Doozdoozan\Pizometer\BilPiz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um\Desktop\Verif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um\Desktop\Veri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"/>
            </a:pPr>
            <a:r>
              <a:rPr lang="en-US" sz="300" dirty="0" err="1" smtClean="0"/>
              <a:t>Hydrograph+HistogramShiramin</a:t>
            </a:r>
            <a:endParaRPr lang="en-US" sz="300" dirty="0"/>
          </a:p>
        </c:rich>
      </c:tx>
      <c:layout>
        <c:manualLayout>
          <c:xMode val="edge"/>
          <c:yMode val="edge"/>
          <c:x val="0.27739769468343262"/>
          <c:y val="0.1324263921281025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8541253033312"/>
          <c:y val="0.2484472049689441"/>
          <c:w val="0.7303275976174719"/>
          <c:h val="0.54172474079532307"/>
        </c:manualLayout>
      </c:layout>
      <c:lineChart>
        <c:grouping val="standard"/>
        <c:varyColors val="0"/>
        <c:ser>
          <c:idx val="1"/>
          <c:order val="1"/>
          <c:tx>
            <c:strRef>
              <c:f>Sheet9!$L$2</c:f>
              <c:strCache>
                <c:ptCount val="1"/>
                <c:pt idx="0">
                  <c:v>Aquifer Hydrograph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Sheet9!$K$3:$K$218</c:f>
              <c:strCache>
                <c:ptCount val="216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</c:strCache>
            </c:strRef>
          </c:cat>
          <c:val>
            <c:numRef>
              <c:f>Sheet9!$L$3:$L$218</c:f>
              <c:numCache>
                <c:formatCode>General</c:formatCode>
                <c:ptCount val="216"/>
                <c:pt idx="0">
                  <c:v>1282.9416185983282</c:v>
                </c:pt>
                <c:pt idx="1">
                  <c:v>1282.8593615939669</c:v>
                </c:pt>
                <c:pt idx="2">
                  <c:v>1282.8249899207233</c:v>
                </c:pt>
                <c:pt idx="3">
                  <c:v>1282.8249899207233</c:v>
                </c:pt>
                <c:pt idx="4">
                  <c:v>1282.9853647731611</c:v>
                </c:pt>
                <c:pt idx="5">
                  <c:v>1282.9819963937805</c:v>
                </c:pt>
                <c:pt idx="6">
                  <c:v>1282.9918274286013</c:v>
                </c:pt>
                <c:pt idx="7">
                  <c:v>1282.953961613121</c:v>
                </c:pt>
                <c:pt idx="8">
                  <c:v>1283.0353104906405</c:v>
                </c:pt>
                <c:pt idx="9">
                  <c:v>1282.6546870628754</c:v>
                </c:pt>
                <c:pt idx="10">
                  <c:v>1283.2833165950856</c:v>
                </c:pt>
                <c:pt idx="11">
                  <c:v>1283.2776151783703</c:v>
                </c:pt>
                <c:pt idx="12">
                  <c:v>1283.2047977267491</c:v>
                </c:pt>
                <c:pt idx="13">
                  <c:v>1283.170581428928</c:v>
                </c:pt>
                <c:pt idx="14">
                  <c:v>1282.5971194094118</c:v>
                </c:pt>
                <c:pt idx="15">
                  <c:v>1282.7875438416102</c:v>
                </c:pt>
                <c:pt idx="16">
                  <c:v>1282.8971765869185</c:v>
                </c:pt>
                <c:pt idx="17">
                  <c:v>1282.4900687014549</c:v>
                </c:pt>
                <c:pt idx="18">
                  <c:v>1282.461513822255</c:v>
                </c:pt>
                <c:pt idx="19">
                  <c:v>1283.0399576491352</c:v>
                </c:pt>
                <c:pt idx="20">
                  <c:v>1283.0572029160217</c:v>
                </c:pt>
                <c:pt idx="21">
                  <c:v>1282.7231006020102</c:v>
                </c:pt>
                <c:pt idx="22">
                  <c:v>1282.7806234145708</c:v>
                </c:pt>
                <c:pt idx="23">
                  <c:v>1282.8229830550567</c:v>
                </c:pt>
                <c:pt idx="24">
                  <c:v>1282.8745738902089</c:v>
                </c:pt>
                <c:pt idx="25">
                  <c:v>1283.2001515356508</c:v>
                </c:pt>
                <c:pt idx="26">
                  <c:v>1282.8545185231826</c:v>
                </c:pt>
                <c:pt idx="27">
                  <c:v>1283.0713059436148</c:v>
                </c:pt>
                <c:pt idx="28">
                  <c:v>1283.137380000958</c:v>
                </c:pt>
                <c:pt idx="29">
                  <c:v>1283.0180383255151</c:v>
                </c:pt>
                <c:pt idx="30">
                  <c:v>1283.1060338784475</c:v>
                </c:pt>
                <c:pt idx="31">
                  <c:v>1282.993599412227</c:v>
                </c:pt>
                <c:pt idx="32">
                  <c:v>1282.9403386767892</c:v>
                </c:pt>
                <c:pt idx="33">
                  <c:v>1282.833563033447</c:v>
                </c:pt>
                <c:pt idx="34">
                  <c:v>1282.8814808111645</c:v>
                </c:pt>
                <c:pt idx="35">
                  <c:v>1282.8951529134977</c:v>
                </c:pt>
                <c:pt idx="36">
                  <c:v>1283.2995210143595</c:v>
                </c:pt>
                <c:pt idx="37">
                  <c:v>1283.5283188497328</c:v>
                </c:pt>
                <c:pt idx="38">
                  <c:v>1283.0842228875019</c:v>
                </c:pt>
                <c:pt idx="39">
                  <c:v>1283.0682005910694</c:v>
                </c:pt>
                <c:pt idx="40">
                  <c:v>1283.3468760497915</c:v>
                </c:pt>
                <c:pt idx="41">
                  <c:v>1283.4151716574158</c:v>
                </c:pt>
                <c:pt idx="42">
                  <c:v>1283.5273085348663</c:v>
                </c:pt>
                <c:pt idx="43">
                  <c:v>1283.5679615125266</c:v>
                </c:pt>
                <c:pt idx="44">
                  <c:v>1283.6085982653979</c:v>
                </c:pt>
                <c:pt idx="45">
                  <c:v>1283.6746091378616</c:v>
                </c:pt>
                <c:pt idx="46">
                  <c:v>1283.7658711050517</c:v>
                </c:pt>
                <c:pt idx="47">
                  <c:v>1283.7283531835856</c:v>
                </c:pt>
                <c:pt idx="48">
                  <c:v>1283.4108802916303</c:v>
                </c:pt>
                <c:pt idx="49">
                  <c:v>1283.2040099512235</c:v>
                </c:pt>
                <c:pt idx="50">
                  <c:v>1283.4495016865335</c:v>
                </c:pt>
                <c:pt idx="51">
                  <c:v>1283.7742652561194</c:v>
                </c:pt>
                <c:pt idx="52">
                  <c:v>1283.8764241501055</c:v>
                </c:pt>
                <c:pt idx="53">
                  <c:v>1283.8410631309994</c:v>
                </c:pt>
                <c:pt idx="54">
                  <c:v>1283.8977943013099</c:v>
                </c:pt>
                <c:pt idx="55">
                  <c:v>1283.7964330612235</c:v>
                </c:pt>
                <c:pt idx="56">
                  <c:v>1283.8272928110293</c:v>
                </c:pt>
                <c:pt idx="57">
                  <c:v>1283.7941155786561</c:v>
                </c:pt>
                <c:pt idx="58">
                  <c:v>1283.937906514012</c:v>
                </c:pt>
                <c:pt idx="59">
                  <c:v>1283.9575637119192</c:v>
                </c:pt>
                <c:pt idx="60">
                  <c:v>1284.0785215997591</c:v>
                </c:pt>
                <c:pt idx="61">
                  <c:v>1283.8937609942702</c:v>
                </c:pt>
                <c:pt idx="62">
                  <c:v>1283.3941409683216</c:v>
                </c:pt>
                <c:pt idx="63">
                  <c:v>1283.3533694202131</c:v>
                </c:pt>
                <c:pt idx="64">
                  <c:v>1283.7307444306134</c:v>
                </c:pt>
                <c:pt idx="65">
                  <c:v>1283.6276006242665</c:v>
                </c:pt>
                <c:pt idx="66">
                  <c:v>1283.5285422014658</c:v>
                </c:pt>
                <c:pt idx="67">
                  <c:v>1283.5343217125017</c:v>
                </c:pt>
                <c:pt idx="68">
                  <c:v>1283.322299170678</c:v>
                </c:pt>
                <c:pt idx="69">
                  <c:v>1283.3228474888501</c:v>
                </c:pt>
                <c:pt idx="70">
                  <c:v>1283.3738519017788</c:v>
                </c:pt>
                <c:pt idx="71">
                  <c:v>1283.5415709867702</c:v>
                </c:pt>
                <c:pt idx="72">
                  <c:v>1283.7621230667082</c:v>
                </c:pt>
                <c:pt idx="73">
                  <c:v>1283.6677198399998</c:v>
                </c:pt>
                <c:pt idx="74">
                  <c:v>1283.85862746</c:v>
                </c:pt>
                <c:pt idx="75">
                  <c:v>1283.68410834</c:v>
                </c:pt>
                <c:pt idx="76">
                  <c:v>1283.6636613399999</c:v>
                </c:pt>
                <c:pt idx="77">
                  <c:v>1283.59454725</c:v>
                </c:pt>
                <c:pt idx="78">
                  <c:v>1283.6032839699997</c:v>
                </c:pt>
                <c:pt idx="79">
                  <c:v>1283.57987239</c:v>
                </c:pt>
                <c:pt idx="80">
                  <c:v>1283.5200544211559</c:v>
                </c:pt>
                <c:pt idx="81">
                  <c:v>1283.4133073600001</c:v>
                </c:pt>
                <c:pt idx="82">
                  <c:v>1283.4401305620879</c:v>
                </c:pt>
                <c:pt idx="83">
                  <c:v>1283.85403524</c:v>
                </c:pt>
                <c:pt idx="84">
                  <c:v>1283.9324336499999</c:v>
                </c:pt>
                <c:pt idx="85">
                  <c:v>1283.7111481500001</c:v>
                </c:pt>
                <c:pt idx="86">
                  <c:v>1283.42532216</c:v>
                </c:pt>
                <c:pt idx="87">
                  <c:v>1283.2056604200002</c:v>
                </c:pt>
                <c:pt idx="88">
                  <c:v>1283.0524547500002</c:v>
                </c:pt>
                <c:pt idx="89">
                  <c:v>1282.9309009999999</c:v>
                </c:pt>
                <c:pt idx="90">
                  <c:v>1282.917479</c:v>
                </c:pt>
                <c:pt idx="91">
                  <c:v>1283.0802964000002</c:v>
                </c:pt>
                <c:pt idx="92">
                  <c:v>1282.9631867600001</c:v>
                </c:pt>
                <c:pt idx="93">
                  <c:v>1283.1772595399998</c:v>
                </c:pt>
                <c:pt idx="94">
                  <c:v>1283.2222769000002</c:v>
                </c:pt>
                <c:pt idx="95">
                  <c:v>1283.2107891799999</c:v>
                </c:pt>
                <c:pt idx="96">
                  <c:v>1283.27244486</c:v>
                </c:pt>
                <c:pt idx="97">
                  <c:v>1283.0135412899999</c:v>
                </c:pt>
                <c:pt idx="98">
                  <c:v>1282.7400965300001</c:v>
                </c:pt>
                <c:pt idx="99">
                  <c:v>1282.6248418</c:v>
                </c:pt>
                <c:pt idx="100">
                  <c:v>1282.4346787100001</c:v>
                </c:pt>
                <c:pt idx="101">
                  <c:v>1282.3676327200001</c:v>
                </c:pt>
                <c:pt idx="102">
                  <c:v>1282.38875304</c:v>
                </c:pt>
                <c:pt idx="103">
                  <c:v>1282.3596907900001</c:v>
                </c:pt>
                <c:pt idx="104">
                  <c:v>1282.2599384499999</c:v>
                </c:pt>
                <c:pt idx="105">
                  <c:v>1282.4063360699997</c:v>
                </c:pt>
                <c:pt idx="106">
                  <c:v>1282.4510284</c:v>
                </c:pt>
                <c:pt idx="107">
                  <c:v>1282.5354206700001</c:v>
                </c:pt>
                <c:pt idx="108">
                  <c:v>1282.5490932399998</c:v>
                </c:pt>
                <c:pt idx="109">
                  <c:v>1282.57872277</c:v>
                </c:pt>
                <c:pt idx="110">
                  <c:v>1282.3744564329922</c:v>
                </c:pt>
                <c:pt idx="111">
                  <c:v>1282.2479199799998</c:v>
                </c:pt>
                <c:pt idx="112">
                  <c:v>1282.2711870399999</c:v>
                </c:pt>
                <c:pt idx="113">
                  <c:v>1282.2127422999999</c:v>
                </c:pt>
                <c:pt idx="114">
                  <c:v>1282.2518311399999</c:v>
                </c:pt>
                <c:pt idx="115">
                  <c:v>1282.2553408600002</c:v>
                </c:pt>
                <c:pt idx="116">
                  <c:v>1282.1658030599999</c:v>
                </c:pt>
                <c:pt idx="117">
                  <c:v>1282.3169304800001</c:v>
                </c:pt>
                <c:pt idx="118">
                  <c:v>1282.4425816599999</c:v>
                </c:pt>
                <c:pt idx="119">
                  <c:v>1282.4827513500002</c:v>
                </c:pt>
                <c:pt idx="120">
                  <c:v>1282.6220785</c:v>
                </c:pt>
                <c:pt idx="121">
                  <c:v>1282.7776613399999</c:v>
                </c:pt>
                <c:pt idx="122">
                  <c:v>1282.7327082300003</c:v>
                </c:pt>
                <c:pt idx="123">
                  <c:v>1282.7999239800001</c:v>
                </c:pt>
                <c:pt idx="124">
                  <c:v>1282.7938565200002</c:v>
                </c:pt>
                <c:pt idx="125">
                  <c:v>1282.7589809299998</c:v>
                </c:pt>
                <c:pt idx="126">
                  <c:v>1282.8125174300001</c:v>
                </c:pt>
                <c:pt idx="127">
                  <c:v>1282.8399546599999</c:v>
                </c:pt>
                <c:pt idx="128">
                  <c:v>1282.94347709</c:v>
                </c:pt>
                <c:pt idx="129">
                  <c:v>1283.01857954</c:v>
                </c:pt>
                <c:pt idx="130">
                  <c:v>1283.0507449299998</c:v>
                </c:pt>
                <c:pt idx="131">
                  <c:v>1283.1849823600003</c:v>
                </c:pt>
                <c:pt idx="132">
                  <c:v>1283.2017521</c:v>
                </c:pt>
                <c:pt idx="133">
                  <c:v>1283.0741181588321</c:v>
                </c:pt>
                <c:pt idx="134">
                  <c:v>1282.990343261416</c:v>
                </c:pt>
                <c:pt idx="135">
                  <c:v>1282.805307458832</c:v>
                </c:pt>
                <c:pt idx="136">
                  <c:v>1282.6120252786718</c:v>
                </c:pt>
                <c:pt idx="137">
                  <c:v>1282.5257752505759</c:v>
                </c:pt>
                <c:pt idx="138">
                  <c:v>1282.492318198352</c:v>
                </c:pt>
                <c:pt idx="139">
                  <c:v>1282.4488805402559</c:v>
                </c:pt>
                <c:pt idx="140">
                  <c:v>1282.4870396140641</c:v>
                </c:pt>
                <c:pt idx="141">
                  <c:v>1282.68531737392</c:v>
                </c:pt>
                <c:pt idx="142">
                  <c:v>1282.772776476304</c:v>
                </c:pt>
                <c:pt idx="143">
                  <c:v>1282.8690491396321</c:v>
                </c:pt>
                <c:pt idx="144">
                  <c:v>1282.6933977564902</c:v>
                </c:pt>
                <c:pt idx="145">
                  <c:v>1282.6525946613758</c:v>
                </c:pt>
                <c:pt idx="146">
                  <c:v>1282.3561405810558</c:v>
                </c:pt>
                <c:pt idx="147">
                  <c:v>1282.2471617847041</c:v>
                </c:pt>
                <c:pt idx="148">
                  <c:v>1282.4802433389923</c:v>
                </c:pt>
                <c:pt idx="149">
                  <c:v>1282.3684606499999</c:v>
                </c:pt>
                <c:pt idx="150">
                  <c:v>1282.3868989005916</c:v>
                </c:pt>
                <c:pt idx="151">
                  <c:v>1282.4057977421589</c:v>
                </c:pt>
                <c:pt idx="152">
                  <c:v>1282.5219282381402</c:v>
                </c:pt>
                <c:pt idx="153">
                  <c:v>1282.6788390804099</c:v>
                </c:pt>
                <c:pt idx="154">
                  <c:v>1282.7721790200001</c:v>
                </c:pt>
                <c:pt idx="155">
                  <c:v>1282.8365747699997</c:v>
                </c:pt>
                <c:pt idx="156">
                  <c:v>1282.9834710100001</c:v>
                </c:pt>
                <c:pt idx="157">
                  <c:v>1282.80747245</c:v>
                </c:pt>
                <c:pt idx="158">
                  <c:v>1282.5926272899999</c:v>
                </c:pt>
                <c:pt idx="159">
                  <c:v>1282.6425996999999</c:v>
                </c:pt>
                <c:pt idx="160">
                  <c:v>1282.5948543300003</c:v>
                </c:pt>
                <c:pt idx="161">
                  <c:v>1282.3253601299998</c:v>
                </c:pt>
                <c:pt idx="162">
                  <c:v>1282.37513044</c:v>
                </c:pt>
                <c:pt idx="163">
                  <c:v>1282.2902931799999</c:v>
                </c:pt>
                <c:pt idx="164">
                  <c:v>1282.7198459700001</c:v>
                </c:pt>
                <c:pt idx="165">
                  <c:v>1282.7244977599998</c:v>
                </c:pt>
                <c:pt idx="166">
                  <c:v>1282.7528284699999</c:v>
                </c:pt>
                <c:pt idx="167">
                  <c:v>1282.815401082044</c:v>
                </c:pt>
                <c:pt idx="168">
                  <c:v>1283.1750642338832</c:v>
                </c:pt>
                <c:pt idx="169">
                  <c:v>1283.1564052483409</c:v>
                </c:pt>
                <c:pt idx="170">
                  <c:v>1282.8489442599998</c:v>
                </c:pt>
                <c:pt idx="171">
                  <c:v>1282.7156212800001</c:v>
                </c:pt>
                <c:pt idx="172">
                  <c:v>1282.5880253</c:v>
                </c:pt>
                <c:pt idx="173">
                  <c:v>1282.34256486</c:v>
                </c:pt>
                <c:pt idx="174">
                  <c:v>1282.5072873699999</c:v>
                </c:pt>
                <c:pt idx="175">
                  <c:v>1282.57347835</c:v>
                </c:pt>
                <c:pt idx="176">
                  <c:v>1282.6950893799999</c:v>
                </c:pt>
                <c:pt idx="177">
                  <c:v>1282.6921080299999</c:v>
                </c:pt>
                <c:pt idx="178">
                  <c:v>1282.8706641599999</c:v>
                </c:pt>
                <c:pt idx="179">
                  <c:v>1283.1723364500001</c:v>
                </c:pt>
                <c:pt idx="180">
                  <c:v>1283.0613041954159</c:v>
                </c:pt>
                <c:pt idx="181">
                  <c:v>1282.86733869</c:v>
                </c:pt>
                <c:pt idx="182">
                  <c:v>1282.8529173744403</c:v>
                </c:pt>
                <c:pt idx="183">
                  <c:v>1282.7885175461502</c:v>
                </c:pt>
                <c:pt idx="184">
                  <c:v>1282.6281318299998</c:v>
                </c:pt>
                <c:pt idx="185">
                  <c:v>1282.5058033609519</c:v>
                </c:pt>
                <c:pt idx="186">
                  <c:v>1282.9644242020524</c:v>
                </c:pt>
                <c:pt idx="187">
                  <c:v>1282.6771375942126</c:v>
                </c:pt>
                <c:pt idx="188">
                  <c:v>1282.6924244287641</c:v>
                </c:pt>
                <c:pt idx="189">
                  <c:v>1282.4430211754634</c:v>
                </c:pt>
                <c:pt idx="190">
                  <c:v>1282.7677843678489</c:v>
                </c:pt>
                <c:pt idx="191">
                  <c:v>1282.7986908333883</c:v>
                </c:pt>
                <c:pt idx="192">
                  <c:v>1282.8651709846567</c:v>
                </c:pt>
                <c:pt idx="193">
                  <c:v>1282.8901575066436</c:v>
                </c:pt>
                <c:pt idx="194">
                  <c:v>1282.971295718085</c:v>
                </c:pt>
                <c:pt idx="195">
                  <c:v>1282.9821432647561</c:v>
                </c:pt>
                <c:pt idx="196">
                  <c:v>1283.0674771291733</c:v>
                </c:pt>
                <c:pt idx="197">
                  <c:v>1282.9159037265704</c:v>
                </c:pt>
                <c:pt idx="198">
                  <c:v>1282.8970124700002</c:v>
                </c:pt>
                <c:pt idx="199">
                  <c:v>1282.8589318819056</c:v>
                </c:pt>
                <c:pt idx="200">
                  <c:v>1282.888898380718</c:v>
                </c:pt>
                <c:pt idx="201">
                  <c:v>1282.9544768752951</c:v>
                </c:pt>
                <c:pt idx="202">
                  <c:v>1283.0447093674907</c:v>
                </c:pt>
                <c:pt idx="203">
                  <c:v>1283.0802861321413</c:v>
                </c:pt>
                <c:pt idx="204">
                  <c:v>1283.130323274092</c:v>
                </c:pt>
                <c:pt idx="205">
                  <c:v>1283.256762993972</c:v>
                </c:pt>
                <c:pt idx="206">
                  <c:v>1283.2787192993815</c:v>
                </c:pt>
                <c:pt idx="207">
                  <c:v>1283.2510551399998</c:v>
                </c:pt>
                <c:pt idx="208">
                  <c:v>1283.1578543700002</c:v>
                </c:pt>
                <c:pt idx="209">
                  <c:v>1283.0898170599999</c:v>
                </c:pt>
                <c:pt idx="210">
                  <c:v>1282.98793877</c:v>
                </c:pt>
                <c:pt idx="211">
                  <c:v>1283.0116463201048</c:v>
                </c:pt>
                <c:pt idx="212">
                  <c:v>1283.0946770943908</c:v>
                </c:pt>
                <c:pt idx="213">
                  <c:v>1283.1661452448709</c:v>
                </c:pt>
                <c:pt idx="214">
                  <c:v>1283.2441633937694</c:v>
                </c:pt>
                <c:pt idx="215">
                  <c:v>1283.2858737524923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57760"/>
        <c:axId val="116316928"/>
      </c:lineChart>
      <c:lineChart>
        <c:grouping val="standard"/>
        <c:varyColors val="0"/>
        <c:ser>
          <c:idx val="0"/>
          <c:order val="0"/>
          <c:tx>
            <c:strRef>
              <c:f>Sheet9!$Q$2</c:f>
              <c:strCache>
                <c:ptCount val="1"/>
                <c:pt idx="0">
                  <c:v>Rain</c:v>
                </c:pt>
              </c:strCache>
            </c:strRef>
          </c:tx>
          <c:spPr>
            <a:ln w="127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Sheet9!$P$3:$P$224</c:f>
              <c:strCache>
                <c:ptCount val="222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</c:strCache>
            </c:strRef>
          </c:cat>
          <c:val>
            <c:numRef>
              <c:f>Sheet9!$Q$3:$Q$224</c:f>
              <c:numCache>
                <c:formatCode>General</c:formatCode>
                <c:ptCount val="222"/>
                <c:pt idx="0">
                  <c:v>32.5</c:v>
                </c:pt>
                <c:pt idx="1">
                  <c:v>27.5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23.5</c:v>
                </c:pt>
                <c:pt idx="8">
                  <c:v>31</c:v>
                </c:pt>
                <c:pt idx="9">
                  <c:v>18.5</c:v>
                </c:pt>
                <c:pt idx="10">
                  <c:v>24.5</c:v>
                </c:pt>
                <c:pt idx="11">
                  <c:v>63.5</c:v>
                </c:pt>
                <c:pt idx="12">
                  <c:v>96</c:v>
                </c:pt>
                <c:pt idx="13">
                  <c:v>52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3.5</c:v>
                </c:pt>
                <c:pt idx="19">
                  <c:v>1</c:v>
                </c:pt>
                <c:pt idx="20">
                  <c:v>65.5</c:v>
                </c:pt>
                <c:pt idx="21">
                  <c:v>3.5</c:v>
                </c:pt>
                <c:pt idx="22">
                  <c:v>13.5</c:v>
                </c:pt>
                <c:pt idx="23">
                  <c:v>34</c:v>
                </c:pt>
                <c:pt idx="24">
                  <c:v>64</c:v>
                </c:pt>
                <c:pt idx="25">
                  <c:v>22</c:v>
                </c:pt>
                <c:pt idx="26">
                  <c:v>10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17</c:v>
                </c:pt>
                <c:pt idx="32">
                  <c:v>49.5</c:v>
                </c:pt>
                <c:pt idx="33">
                  <c:v>31.5</c:v>
                </c:pt>
                <c:pt idx="34">
                  <c:v>11</c:v>
                </c:pt>
                <c:pt idx="35">
                  <c:v>8.5</c:v>
                </c:pt>
                <c:pt idx="36">
                  <c:v>14</c:v>
                </c:pt>
                <c:pt idx="37">
                  <c:v>150.5</c:v>
                </c:pt>
                <c:pt idx="38">
                  <c:v>16</c:v>
                </c:pt>
                <c:pt idx="39">
                  <c:v>9</c:v>
                </c:pt>
                <c:pt idx="40">
                  <c:v>0</c:v>
                </c:pt>
                <c:pt idx="41">
                  <c:v>1.5</c:v>
                </c:pt>
                <c:pt idx="42">
                  <c:v>0</c:v>
                </c:pt>
                <c:pt idx="43">
                  <c:v>54.5</c:v>
                </c:pt>
                <c:pt idx="44">
                  <c:v>22</c:v>
                </c:pt>
                <c:pt idx="45">
                  <c:v>20</c:v>
                </c:pt>
                <c:pt idx="46">
                  <c:v>46.5</c:v>
                </c:pt>
                <c:pt idx="47">
                  <c:v>6</c:v>
                </c:pt>
                <c:pt idx="48">
                  <c:v>34</c:v>
                </c:pt>
                <c:pt idx="49">
                  <c:v>68</c:v>
                </c:pt>
                <c:pt idx="50">
                  <c:v>7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26</c:v>
                </c:pt>
                <c:pt idx="56">
                  <c:v>1.5</c:v>
                </c:pt>
                <c:pt idx="57">
                  <c:v>35.5</c:v>
                </c:pt>
                <c:pt idx="58">
                  <c:v>65.5</c:v>
                </c:pt>
                <c:pt idx="59">
                  <c:v>22</c:v>
                </c:pt>
                <c:pt idx="60">
                  <c:v>35</c:v>
                </c:pt>
                <c:pt idx="61">
                  <c:v>34.5</c:v>
                </c:pt>
                <c:pt idx="62">
                  <c:v>4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8.5</c:v>
                </c:pt>
                <c:pt idx="67">
                  <c:v>94.5</c:v>
                </c:pt>
                <c:pt idx="68">
                  <c:v>6</c:v>
                </c:pt>
                <c:pt idx="69">
                  <c:v>13</c:v>
                </c:pt>
                <c:pt idx="70">
                  <c:v>36</c:v>
                </c:pt>
                <c:pt idx="71">
                  <c:v>37.5</c:v>
                </c:pt>
                <c:pt idx="72">
                  <c:v>55.5</c:v>
                </c:pt>
                <c:pt idx="73">
                  <c:v>33.5</c:v>
                </c:pt>
                <c:pt idx="74">
                  <c:v>2.5</c:v>
                </c:pt>
                <c:pt idx="75">
                  <c:v>0</c:v>
                </c:pt>
                <c:pt idx="76">
                  <c:v>0</c:v>
                </c:pt>
                <c:pt idx="77">
                  <c:v>10</c:v>
                </c:pt>
                <c:pt idx="78">
                  <c:v>2</c:v>
                </c:pt>
                <c:pt idx="79">
                  <c:v>0</c:v>
                </c:pt>
                <c:pt idx="80">
                  <c:v>15</c:v>
                </c:pt>
                <c:pt idx="81">
                  <c:v>5</c:v>
                </c:pt>
                <c:pt idx="82">
                  <c:v>40</c:v>
                </c:pt>
                <c:pt idx="83">
                  <c:v>19</c:v>
                </c:pt>
                <c:pt idx="84">
                  <c:v>1</c:v>
                </c:pt>
                <c:pt idx="85">
                  <c:v>5.5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3.5</c:v>
                </c:pt>
                <c:pt idx="90">
                  <c:v>29</c:v>
                </c:pt>
                <c:pt idx="91">
                  <c:v>67.5</c:v>
                </c:pt>
                <c:pt idx="92">
                  <c:v>3</c:v>
                </c:pt>
                <c:pt idx="93">
                  <c:v>3.5</c:v>
                </c:pt>
                <c:pt idx="94">
                  <c:v>6</c:v>
                </c:pt>
                <c:pt idx="95">
                  <c:v>39.5</c:v>
                </c:pt>
                <c:pt idx="96">
                  <c:v>37</c:v>
                </c:pt>
                <c:pt idx="97">
                  <c:v>0.5</c:v>
                </c:pt>
                <c:pt idx="98">
                  <c:v>20.5</c:v>
                </c:pt>
                <c:pt idx="99">
                  <c:v>0</c:v>
                </c:pt>
                <c:pt idx="100">
                  <c:v>0</c:v>
                </c:pt>
                <c:pt idx="101">
                  <c:v>16.5</c:v>
                </c:pt>
                <c:pt idx="102">
                  <c:v>0</c:v>
                </c:pt>
                <c:pt idx="103">
                  <c:v>40</c:v>
                </c:pt>
                <c:pt idx="104">
                  <c:v>11.5</c:v>
                </c:pt>
                <c:pt idx="105">
                  <c:v>11.5</c:v>
                </c:pt>
                <c:pt idx="106">
                  <c:v>35.5</c:v>
                </c:pt>
                <c:pt idx="107">
                  <c:v>33.5</c:v>
                </c:pt>
                <c:pt idx="108">
                  <c:v>43</c:v>
                </c:pt>
                <c:pt idx="109">
                  <c:v>60.5</c:v>
                </c:pt>
                <c:pt idx="110">
                  <c:v>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2.5</c:v>
                </c:pt>
                <c:pt idx="115">
                  <c:v>4</c:v>
                </c:pt>
                <c:pt idx="116">
                  <c:v>1.5</c:v>
                </c:pt>
                <c:pt idx="117">
                  <c:v>20.5</c:v>
                </c:pt>
                <c:pt idx="118">
                  <c:v>16.5</c:v>
                </c:pt>
                <c:pt idx="119">
                  <c:v>48</c:v>
                </c:pt>
                <c:pt idx="120">
                  <c:v>53</c:v>
                </c:pt>
                <c:pt idx="121">
                  <c:v>72.5</c:v>
                </c:pt>
                <c:pt idx="122">
                  <c:v>5.5</c:v>
                </c:pt>
                <c:pt idx="123">
                  <c:v>2</c:v>
                </c:pt>
                <c:pt idx="124">
                  <c:v>0</c:v>
                </c:pt>
                <c:pt idx="125">
                  <c:v>5</c:v>
                </c:pt>
                <c:pt idx="126">
                  <c:v>6</c:v>
                </c:pt>
                <c:pt idx="127">
                  <c:v>44</c:v>
                </c:pt>
                <c:pt idx="128">
                  <c:v>9.5</c:v>
                </c:pt>
                <c:pt idx="129">
                  <c:v>8.5</c:v>
                </c:pt>
                <c:pt idx="130">
                  <c:v>10.5</c:v>
                </c:pt>
                <c:pt idx="131">
                  <c:v>16.2</c:v>
                </c:pt>
                <c:pt idx="132">
                  <c:v>26.5</c:v>
                </c:pt>
                <c:pt idx="133">
                  <c:v>5</c:v>
                </c:pt>
                <c:pt idx="134">
                  <c:v>18</c:v>
                </c:pt>
                <c:pt idx="135">
                  <c:v>12.5</c:v>
                </c:pt>
                <c:pt idx="136">
                  <c:v>0</c:v>
                </c:pt>
                <c:pt idx="137">
                  <c:v>15</c:v>
                </c:pt>
                <c:pt idx="138">
                  <c:v>4</c:v>
                </c:pt>
                <c:pt idx="139">
                  <c:v>58</c:v>
                </c:pt>
                <c:pt idx="140">
                  <c:v>54</c:v>
                </c:pt>
                <c:pt idx="141">
                  <c:v>22.5</c:v>
                </c:pt>
                <c:pt idx="142">
                  <c:v>34.5</c:v>
                </c:pt>
                <c:pt idx="143">
                  <c:v>26</c:v>
                </c:pt>
                <c:pt idx="144">
                  <c:v>25</c:v>
                </c:pt>
                <c:pt idx="145">
                  <c:v>41.5</c:v>
                </c:pt>
                <c:pt idx="146">
                  <c:v>7.5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2</c:v>
                </c:pt>
                <c:pt idx="151">
                  <c:v>57.5</c:v>
                </c:pt>
                <c:pt idx="152">
                  <c:v>57</c:v>
                </c:pt>
                <c:pt idx="153">
                  <c:v>0</c:v>
                </c:pt>
                <c:pt idx="154">
                  <c:v>12.5</c:v>
                </c:pt>
                <c:pt idx="155">
                  <c:v>33.799999999999997</c:v>
                </c:pt>
                <c:pt idx="156">
                  <c:v>35.200000000000003</c:v>
                </c:pt>
                <c:pt idx="157">
                  <c:v>49</c:v>
                </c:pt>
                <c:pt idx="158">
                  <c:v>16</c:v>
                </c:pt>
                <c:pt idx="159">
                  <c:v>29</c:v>
                </c:pt>
                <c:pt idx="160">
                  <c:v>0</c:v>
                </c:pt>
                <c:pt idx="161">
                  <c:v>0</c:v>
                </c:pt>
                <c:pt idx="162">
                  <c:v>106</c:v>
                </c:pt>
                <c:pt idx="163">
                  <c:v>7.5</c:v>
                </c:pt>
                <c:pt idx="164">
                  <c:v>47</c:v>
                </c:pt>
                <c:pt idx="165">
                  <c:v>5.5</c:v>
                </c:pt>
                <c:pt idx="166">
                  <c:v>37</c:v>
                </c:pt>
                <c:pt idx="167">
                  <c:v>22.5</c:v>
                </c:pt>
                <c:pt idx="168">
                  <c:v>48.5</c:v>
                </c:pt>
                <c:pt idx="169">
                  <c:v>45.5</c:v>
                </c:pt>
                <c:pt idx="170">
                  <c:v>4.5</c:v>
                </c:pt>
                <c:pt idx="171">
                  <c:v>3</c:v>
                </c:pt>
                <c:pt idx="172">
                  <c:v>0</c:v>
                </c:pt>
                <c:pt idx="173">
                  <c:v>20</c:v>
                </c:pt>
                <c:pt idx="174">
                  <c:v>24.5</c:v>
                </c:pt>
                <c:pt idx="175">
                  <c:v>30.5</c:v>
                </c:pt>
                <c:pt idx="176">
                  <c:v>13.5</c:v>
                </c:pt>
                <c:pt idx="177">
                  <c:v>11.5</c:v>
                </c:pt>
                <c:pt idx="178">
                  <c:v>8</c:v>
                </c:pt>
                <c:pt idx="179">
                  <c:v>16</c:v>
                </c:pt>
                <c:pt idx="180">
                  <c:v>48</c:v>
                </c:pt>
                <c:pt idx="181">
                  <c:v>27.5</c:v>
                </c:pt>
                <c:pt idx="182">
                  <c:v>17</c:v>
                </c:pt>
                <c:pt idx="183">
                  <c:v>9.5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34</c:v>
                </c:pt>
                <c:pt idx="188">
                  <c:v>60</c:v>
                </c:pt>
                <c:pt idx="189">
                  <c:v>29.5</c:v>
                </c:pt>
                <c:pt idx="190">
                  <c:v>39.5</c:v>
                </c:pt>
                <c:pt idx="191">
                  <c:v>11.5</c:v>
                </c:pt>
                <c:pt idx="192">
                  <c:v>70.5</c:v>
                </c:pt>
                <c:pt idx="193">
                  <c:v>16.5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13</c:v>
                </c:pt>
                <c:pt idx="200">
                  <c:v>31.5</c:v>
                </c:pt>
                <c:pt idx="201">
                  <c:v>22</c:v>
                </c:pt>
                <c:pt idx="202">
                  <c:v>89.5</c:v>
                </c:pt>
                <c:pt idx="203">
                  <c:v>19</c:v>
                </c:pt>
                <c:pt idx="204">
                  <c:v>66</c:v>
                </c:pt>
                <c:pt idx="205">
                  <c:v>71</c:v>
                </c:pt>
                <c:pt idx="206">
                  <c:v>36</c:v>
                </c:pt>
                <c:pt idx="207">
                  <c:v>0</c:v>
                </c:pt>
                <c:pt idx="208">
                  <c:v>0</c:v>
                </c:pt>
                <c:pt idx="209">
                  <c:v>3.5</c:v>
                </c:pt>
                <c:pt idx="210">
                  <c:v>4</c:v>
                </c:pt>
                <c:pt idx="211">
                  <c:v>42</c:v>
                </c:pt>
                <c:pt idx="212">
                  <c:v>97</c:v>
                </c:pt>
                <c:pt idx="213">
                  <c:v>17</c:v>
                </c:pt>
                <c:pt idx="214">
                  <c:v>88.5</c:v>
                </c:pt>
                <c:pt idx="215">
                  <c:v>63.5</c:v>
                </c:pt>
                <c:pt idx="216">
                  <c:v>145.5</c:v>
                </c:pt>
                <c:pt idx="217">
                  <c:v>41.5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12544"/>
        <c:axId val="116317504"/>
      </c:lineChart>
      <c:catAx>
        <c:axId val="4395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300"/>
            </a:pPr>
            <a:endParaRPr lang="en-US"/>
          </a:p>
        </c:txPr>
        <c:crossAx val="116316928"/>
        <c:crosses val="autoZero"/>
        <c:auto val="1"/>
        <c:lblAlgn val="ctr"/>
        <c:lblOffset val="100"/>
        <c:noMultiLvlLbl val="0"/>
      </c:catAx>
      <c:valAx>
        <c:axId val="11631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"/>
            </a:pPr>
            <a:endParaRPr lang="en-US"/>
          </a:p>
        </c:txPr>
        <c:crossAx val="43957760"/>
        <c:crosses val="autoZero"/>
        <c:crossBetween val="between"/>
      </c:valAx>
      <c:valAx>
        <c:axId val="116317504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/>
            </a:pPr>
            <a:endParaRPr lang="en-US"/>
          </a:p>
        </c:txPr>
        <c:crossAx val="44012544"/>
        <c:crosses val="max"/>
        <c:crossBetween val="between"/>
      </c:valAx>
      <c:catAx>
        <c:axId val="44012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16317504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5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"/>
            </a:pPr>
            <a:r>
              <a:rPr lang="en-US" sz="300" dirty="0" err="1" smtClean="0"/>
              <a:t>Hydrograph+HistogramTBZ</a:t>
            </a:r>
            <a:endParaRPr lang="en-US" sz="300" dirty="0"/>
          </a:p>
        </c:rich>
      </c:tx>
      <c:layout>
        <c:manualLayout>
          <c:xMode val="edge"/>
          <c:yMode val="edge"/>
          <c:x val="0.25851221209339315"/>
          <c:y val="1.2164008448807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573501783383936E-2"/>
          <c:y val="0.17794520415605997"/>
          <c:w val="0.76306406206438282"/>
          <c:h val="0.6186872956144969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Sheet3!$F$2</c:f>
              <c:strCache>
                <c:ptCount val="1"/>
                <c:pt idx="0">
                  <c:v>BareshAjiAsb</c:v>
                </c:pt>
              </c:strCache>
            </c:strRef>
          </c:tx>
          <c:invertIfNegative val="0"/>
          <c:cat>
            <c:strRef>
              <c:f>Sheet3!$E$3:$E$230</c:f>
              <c:strCache>
                <c:ptCount val="228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  <c:pt idx="222">
                  <c:v>1398/7</c:v>
                </c:pt>
                <c:pt idx="223">
                  <c:v>1398/8</c:v>
                </c:pt>
                <c:pt idx="224">
                  <c:v>1398/9</c:v>
                </c:pt>
                <c:pt idx="225">
                  <c:v>1398/10</c:v>
                </c:pt>
                <c:pt idx="226">
                  <c:v>1398/11</c:v>
                </c:pt>
                <c:pt idx="227">
                  <c:v>1398/12</c:v>
                </c:pt>
              </c:strCache>
            </c:strRef>
          </c:cat>
          <c:val>
            <c:numRef>
              <c:f>Sheet3!$F$3:$F$230</c:f>
              <c:numCache>
                <c:formatCode>General</c:formatCode>
                <c:ptCount val="228"/>
                <c:pt idx="0">
                  <c:v>45</c:v>
                </c:pt>
                <c:pt idx="1">
                  <c:v>41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53</c:v>
                </c:pt>
                <c:pt idx="8">
                  <c:v>24</c:v>
                </c:pt>
                <c:pt idx="9">
                  <c:v>15</c:v>
                </c:pt>
                <c:pt idx="10">
                  <c:v>5</c:v>
                </c:pt>
                <c:pt idx="11">
                  <c:v>20</c:v>
                </c:pt>
                <c:pt idx="12">
                  <c:v>69</c:v>
                </c:pt>
                <c:pt idx="13">
                  <c:v>97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</c:v>
                </c:pt>
                <c:pt idx="20">
                  <c:v>83.5</c:v>
                </c:pt>
                <c:pt idx="21">
                  <c:v>2</c:v>
                </c:pt>
                <c:pt idx="22">
                  <c:v>34</c:v>
                </c:pt>
                <c:pt idx="23">
                  <c:v>12</c:v>
                </c:pt>
                <c:pt idx="24">
                  <c:v>20</c:v>
                </c:pt>
                <c:pt idx="25">
                  <c:v>50</c:v>
                </c:pt>
                <c:pt idx="26">
                  <c:v>32</c:v>
                </c:pt>
                <c:pt idx="27">
                  <c:v>9</c:v>
                </c:pt>
                <c:pt idx="28">
                  <c:v>3</c:v>
                </c:pt>
                <c:pt idx="29">
                  <c:v>5</c:v>
                </c:pt>
                <c:pt idx="30">
                  <c:v>6</c:v>
                </c:pt>
                <c:pt idx="31">
                  <c:v>17</c:v>
                </c:pt>
                <c:pt idx="32">
                  <c:v>20</c:v>
                </c:pt>
                <c:pt idx="33">
                  <c:v>15</c:v>
                </c:pt>
                <c:pt idx="34">
                  <c:v>29</c:v>
                </c:pt>
                <c:pt idx="35">
                  <c:v>11</c:v>
                </c:pt>
                <c:pt idx="36">
                  <c:v>66</c:v>
                </c:pt>
                <c:pt idx="37">
                  <c:v>142</c:v>
                </c:pt>
                <c:pt idx="38">
                  <c:v>44</c:v>
                </c:pt>
                <c:pt idx="39">
                  <c:v>38</c:v>
                </c:pt>
                <c:pt idx="40">
                  <c:v>18</c:v>
                </c:pt>
                <c:pt idx="41">
                  <c:v>0</c:v>
                </c:pt>
                <c:pt idx="42">
                  <c:v>0</c:v>
                </c:pt>
                <c:pt idx="43">
                  <c:v>33</c:v>
                </c:pt>
                <c:pt idx="44">
                  <c:v>5</c:v>
                </c:pt>
                <c:pt idx="45">
                  <c:v>30</c:v>
                </c:pt>
                <c:pt idx="46">
                  <c:v>35</c:v>
                </c:pt>
                <c:pt idx="47">
                  <c:v>20</c:v>
                </c:pt>
                <c:pt idx="48">
                  <c:v>43</c:v>
                </c:pt>
                <c:pt idx="49">
                  <c:v>99</c:v>
                </c:pt>
                <c:pt idx="50">
                  <c:v>30</c:v>
                </c:pt>
                <c:pt idx="51">
                  <c:v>3</c:v>
                </c:pt>
                <c:pt idx="52">
                  <c:v>5</c:v>
                </c:pt>
                <c:pt idx="53">
                  <c:v>4</c:v>
                </c:pt>
                <c:pt idx="54">
                  <c:v>8</c:v>
                </c:pt>
                <c:pt idx="55">
                  <c:v>26</c:v>
                </c:pt>
                <c:pt idx="56">
                  <c:v>0</c:v>
                </c:pt>
                <c:pt idx="57">
                  <c:v>57</c:v>
                </c:pt>
                <c:pt idx="58">
                  <c:v>44</c:v>
                </c:pt>
                <c:pt idx="59">
                  <c:v>7</c:v>
                </c:pt>
                <c:pt idx="60">
                  <c:v>37</c:v>
                </c:pt>
                <c:pt idx="61">
                  <c:v>95</c:v>
                </c:pt>
                <c:pt idx="62">
                  <c:v>6</c:v>
                </c:pt>
                <c:pt idx="63">
                  <c:v>0</c:v>
                </c:pt>
                <c:pt idx="64">
                  <c:v>20</c:v>
                </c:pt>
                <c:pt idx="65">
                  <c:v>8</c:v>
                </c:pt>
                <c:pt idx="66">
                  <c:v>26</c:v>
                </c:pt>
                <c:pt idx="67">
                  <c:v>68</c:v>
                </c:pt>
                <c:pt idx="68">
                  <c:v>0</c:v>
                </c:pt>
                <c:pt idx="69">
                  <c:v>11</c:v>
                </c:pt>
                <c:pt idx="70">
                  <c:v>21</c:v>
                </c:pt>
                <c:pt idx="71">
                  <c:v>45</c:v>
                </c:pt>
                <c:pt idx="72">
                  <c:v>92</c:v>
                </c:pt>
                <c:pt idx="73">
                  <c:v>35</c:v>
                </c:pt>
                <c:pt idx="74">
                  <c:v>54</c:v>
                </c:pt>
                <c:pt idx="75">
                  <c:v>11</c:v>
                </c:pt>
                <c:pt idx="76">
                  <c:v>20</c:v>
                </c:pt>
                <c:pt idx="77">
                  <c:v>4</c:v>
                </c:pt>
                <c:pt idx="78">
                  <c:v>5</c:v>
                </c:pt>
                <c:pt idx="79">
                  <c:v>5</c:v>
                </c:pt>
                <c:pt idx="80">
                  <c:v>35</c:v>
                </c:pt>
                <c:pt idx="81">
                  <c:v>7</c:v>
                </c:pt>
                <c:pt idx="82">
                  <c:v>26</c:v>
                </c:pt>
                <c:pt idx="83">
                  <c:v>24</c:v>
                </c:pt>
                <c:pt idx="84">
                  <c:v>24</c:v>
                </c:pt>
                <c:pt idx="85">
                  <c:v>38</c:v>
                </c:pt>
                <c:pt idx="86">
                  <c:v>0</c:v>
                </c:pt>
                <c:pt idx="87">
                  <c:v>18</c:v>
                </c:pt>
                <c:pt idx="88">
                  <c:v>0</c:v>
                </c:pt>
                <c:pt idx="89">
                  <c:v>8</c:v>
                </c:pt>
                <c:pt idx="90">
                  <c:v>41</c:v>
                </c:pt>
                <c:pt idx="91">
                  <c:v>41</c:v>
                </c:pt>
                <c:pt idx="92">
                  <c:v>0</c:v>
                </c:pt>
                <c:pt idx="93">
                  <c:v>15</c:v>
                </c:pt>
                <c:pt idx="94">
                  <c:v>3</c:v>
                </c:pt>
                <c:pt idx="95">
                  <c:v>27</c:v>
                </c:pt>
                <c:pt idx="96">
                  <c:v>31</c:v>
                </c:pt>
                <c:pt idx="97">
                  <c:v>22</c:v>
                </c:pt>
                <c:pt idx="98">
                  <c:v>40</c:v>
                </c:pt>
                <c:pt idx="99">
                  <c:v>7</c:v>
                </c:pt>
                <c:pt idx="100">
                  <c:v>0</c:v>
                </c:pt>
                <c:pt idx="101">
                  <c:v>37</c:v>
                </c:pt>
                <c:pt idx="102">
                  <c:v>0</c:v>
                </c:pt>
                <c:pt idx="103">
                  <c:v>55</c:v>
                </c:pt>
                <c:pt idx="104">
                  <c:v>10</c:v>
                </c:pt>
                <c:pt idx="105">
                  <c:v>18</c:v>
                </c:pt>
                <c:pt idx="106">
                  <c:v>27</c:v>
                </c:pt>
                <c:pt idx="107">
                  <c:v>28</c:v>
                </c:pt>
                <c:pt idx="108">
                  <c:v>37</c:v>
                </c:pt>
                <c:pt idx="109">
                  <c:v>118</c:v>
                </c:pt>
                <c:pt idx="110">
                  <c:v>26</c:v>
                </c:pt>
                <c:pt idx="111">
                  <c:v>4</c:v>
                </c:pt>
                <c:pt idx="112">
                  <c:v>0</c:v>
                </c:pt>
                <c:pt idx="113">
                  <c:v>5</c:v>
                </c:pt>
                <c:pt idx="114">
                  <c:v>0</c:v>
                </c:pt>
                <c:pt idx="115">
                  <c:v>14</c:v>
                </c:pt>
                <c:pt idx="116">
                  <c:v>0</c:v>
                </c:pt>
                <c:pt idx="117">
                  <c:v>12</c:v>
                </c:pt>
                <c:pt idx="118">
                  <c:v>0</c:v>
                </c:pt>
                <c:pt idx="119">
                  <c:v>48</c:v>
                </c:pt>
                <c:pt idx="120">
                  <c:v>44</c:v>
                </c:pt>
                <c:pt idx="121">
                  <c:v>83</c:v>
                </c:pt>
                <c:pt idx="122">
                  <c:v>19</c:v>
                </c:pt>
                <c:pt idx="123">
                  <c:v>9</c:v>
                </c:pt>
                <c:pt idx="124">
                  <c:v>5</c:v>
                </c:pt>
                <c:pt idx="125">
                  <c:v>0</c:v>
                </c:pt>
                <c:pt idx="126">
                  <c:v>39</c:v>
                </c:pt>
                <c:pt idx="127">
                  <c:v>63</c:v>
                </c:pt>
                <c:pt idx="128">
                  <c:v>7</c:v>
                </c:pt>
                <c:pt idx="129">
                  <c:v>19</c:v>
                </c:pt>
                <c:pt idx="130">
                  <c:v>27</c:v>
                </c:pt>
                <c:pt idx="131">
                  <c:v>49</c:v>
                </c:pt>
                <c:pt idx="132">
                  <c:v>27</c:v>
                </c:pt>
                <c:pt idx="133">
                  <c:v>33</c:v>
                </c:pt>
                <c:pt idx="134">
                  <c:v>70</c:v>
                </c:pt>
                <c:pt idx="135">
                  <c:v>27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76</c:v>
                </c:pt>
                <c:pt idx="140">
                  <c:v>32</c:v>
                </c:pt>
                <c:pt idx="141">
                  <c:v>21</c:v>
                </c:pt>
                <c:pt idx="142">
                  <c:v>38</c:v>
                </c:pt>
                <c:pt idx="143">
                  <c:v>26</c:v>
                </c:pt>
                <c:pt idx="144">
                  <c:v>32</c:v>
                </c:pt>
                <c:pt idx="145">
                  <c:v>59</c:v>
                </c:pt>
                <c:pt idx="146">
                  <c:v>8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3</c:v>
                </c:pt>
                <c:pt idx="151">
                  <c:v>67</c:v>
                </c:pt>
                <c:pt idx="152">
                  <c:v>28</c:v>
                </c:pt>
                <c:pt idx="153">
                  <c:v>0</c:v>
                </c:pt>
                <c:pt idx="154">
                  <c:v>6</c:v>
                </c:pt>
                <c:pt idx="155">
                  <c:v>12</c:v>
                </c:pt>
                <c:pt idx="156">
                  <c:v>15</c:v>
                </c:pt>
                <c:pt idx="157">
                  <c:v>41</c:v>
                </c:pt>
                <c:pt idx="158">
                  <c:v>14</c:v>
                </c:pt>
                <c:pt idx="159">
                  <c:v>0</c:v>
                </c:pt>
                <c:pt idx="160">
                  <c:v>0</c:v>
                </c:pt>
                <c:pt idx="161">
                  <c:v>4</c:v>
                </c:pt>
                <c:pt idx="162">
                  <c:v>53</c:v>
                </c:pt>
                <c:pt idx="163">
                  <c:v>5</c:v>
                </c:pt>
                <c:pt idx="164">
                  <c:v>70</c:v>
                </c:pt>
                <c:pt idx="165">
                  <c:v>8</c:v>
                </c:pt>
                <c:pt idx="166">
                  <c:v>23</c:v>
                </c:pt>
                <c:pt idx="167">
                  <c:v>9</c:v>
                </c:pt>
                <c:pt idx="168">
                  <c:v>40</c:v>
                </c:pt>
                <c:pt idx="169">
                  <c:v>43</c:v>
                </c:pt>
                <c:pt idx="170">
                  <c:v>11.9</c:v>
                </c:pt>
                <c:pt idx="171">
                  <c:v>4</c:v>
                </c:pt>
                <c:pt idx="172">
                  <c:v>0</c:v>
                </c:pt>
                <c:pt idx="173">
                  <c:v>9</c:v>
                </c:pt>
                <c:pt idx="174">
                  <c:v>6</c:v>
                </c:pt>
                <c:pt idx="175">
                  <c:v>69.5</c:v>
                </c:pt>
                <c:pt idx="176">
                  <c:v>3</c:v>
                </c:pt>
                <c:pt idx="177">
                  <c:v>24</c:v>
                </c:pt>
                <c:pt idx="178">
                  <c:v>28</c:v>
                </c:pt>
                <c:pt idx="179">
                  <c:v>33</c:v>
                </c:pt>
                <c:pt idx="180">
                  <c:v>117</c:v>
                </c:pt>
                <c:pt idx="181">
                  <c:v>43</c:v>
                </c:pt>
                <c:pt idx="182">
                  <c:v>36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68</c:v>
                </c:pt>
                <c:pt idx="188">
                  <c:v>17</c:v>
                </c:pt>
                <c:pt idx="189">
                  <c:v>40</c:v>
                </c:pt>
                <c:pt idx="190">
                  <c:v>84</c:v>
                </c:pt>
                <c:pt idx="191">
                  <c:v>13</c:v>
                </c:pt>
                <c:pt idx="192">
                  <c:v>60</c:v>
                </c:pt>
                <c:pt idx="193">
                  <c:v>12.5</c:v>
                </c:pt>
                <c:pt idx="194">
                  <c:v>0</c:v>
                </c:pt>
                <c:pt idx="195">
                  <c:v>0</c:v>
                </c:pt>
                <c:pt idx="196">
                  <c:v>4.4000000000000004</c:v>
                </c:pt>
                <c:pt idx="197">
                  <c:v>0</c:v>
                </c:pt>
                <c:pt idx="198">
                  <c:v>30.2</c:v>
                </c:pt>
                <c:pt idx="199">
                  <c:v>47.7</c:v>
                </c:pt>
                <c:pt idx="200">
                  <c:v>0.2</c:v>
                </c:pt>
                <c:pt idx="201">
                  <c:v>15.9</c:v>
                </c:pt>
                <c:pt idx="202">
                  <c:v>68.7</c:v>
                </c:pt>
                <c:pt idx="203">
                  <c:v>23.6</c:v>
                </c:pt>
                <c:pt idx="204">
                  <c:v>36.4</c:v>
                </c:pt>
                <c:pt idx="205">
                  <c:v>74.900000000000006</c:v>
                </c:pt>
                <c:pt idx="206">
                  <c:v>61.8</c:v>
                </c:pt>
                <c:pt idx="207">
                  <c:v>0</c:v>
                </c:pt>
                <c:pt idx="208">
                  <c:v>3.1</c:v>
                </c:pt>
                <c:pt idx="209">
                  <c:v>0</c:v>
                </c:pt>
                <c:pt idx="210">
                  <c:v>11.3</c:v>
                </c:pt>
                <c:pt idx="211">
                  <c:v>16</c:v>
                </c:pt>
                <c:pt idx="212">
                  <c:v>39</c:v>
                </c:pt>
                <c:pt idx="213">
                  <c:v>25.1</c:v>
                </c:pt>
                <c:pt idx="214">
                  <c:v>55</c:v>
                </c:pt>
                <c:pt idx="215">
                  <c:v>46.4</c:v>
                </c:pt>
                <c:pt idx="216">
                  <c:v>75.2</c:v>
                </c:pt>
                <c:pt idx="217">
                  <c:v>22.3</c:v>
                </c:pt>
                <c:pt idx="218">
                  <c:v>25.5</c:v>
                </c:pt>
                <c:pt idx="219">
                  <c:v>0</c:v>
                </c:pt>
                <c:pt idx="220">
                  <c:v>0</c:v>
                </c:pt>
                <c:pt idx="221">
                  <c:v>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13568"/>
        <c:axId val="37037184"/>
      </c:barChart>
      <c:lineChart>
        <c:grouping val="standar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HydrographFinal</c:v>
                </c:pt>
              </c:strCache>
            </c:strRef>
          </c:tx>
          <c:marker>
            <c:symbol val="none"/>
          </c:marker>
          <c:cat>
            <c:strRef>
              <c:f>Sheet3!$B$3:$B$230</c:f>
              <c:strCache>
                <c:ptCount val="228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  <c:pt idx="222">
                  <c:v>1398/7</c:v>
                </c:pt>
                <c:pt idx="223">
                  <c:v>1398/8</c:v>
                </c:pt>
                <c:pt idx="224">
                  <c:v>1398/9</c:v>
                </c:pt>
                <c:pt idx="225">
                  <c:v>1398/10</c:v>
                </c:pt>
                <c:pt idx="226">
                  <c:v>1398/11</c:v>
                </c:pt>
                <c:pt idx="227">
                  <c:v>1398/12</c:v>
                </c:pt>
              </c:strCache>
            </c:strRef>
          </c:cat>
          <c:val>
            <c:numRef>
              <c:f>Sheet3!$C$3:$C$230</c:f>
              <c:numCache>
                <c:formatCode>General</c:formatCode>
                <c:ptCount val="228"/>
                <c:pt idx="0">
                  <c:v>1416.6066894501523</c:v>
                </c:pt>
                <c:pt idx="1">
                  <c:v>1416.3446565225565</c:v>
                </c:pt>
                <c:pt idx="2">
                  <c:v>1415.8849311286272</c:v>
                </c:pt>
                <c:pt idx="3">
                  <c:v>1415.6293964529625</c:v>
                </c:pt>
                <c:pt idx="4">
                  <c:v>1415.4276009959331</c:v>
                </c:pt>
                <c:pt idx="5">
                  <c:v>1415.4643881986883</c:v>
                </c:pt>
                <c:pt idx="6">
                  <c:v>1415.689086866839</c:v>
                </c:pt>
                <c:pt idx="7">
                  <c:v>1415.8786515766915</c:v>
                </c:pt>
                <c:pt idx="8">
                  <c:v>1416.3664270800634</c:v>
                </c:pt>
                <c:pt idx="9">
                  <c:v>1416.8699116973664</c:v>
                </c:pt>
                <c:pt idx="10">
                  <c:v>1417.3092634769682</c:v>
                </c:pt>
                <c:pt idx="11">
                  <c:v>1417.2931102827533</c:v>
                </c:pt>
                <c:pt idx="12">
                  <c:v>1417.6138998238252</c:v>
                </c:pt>
                <c:pt idx="13">
                  <c:v>1416.9009733022715</c:v>
                </c:pt>
                <c:pt idx="14">
                  <c:v>1416.4876546851517</c:v>
                </c:pt>
                <c:pt idx="15">
                  <c:v>1416.1079401386548</c:v>
                </c:pt>
                <c:pt idx="16">
                  <c:v>1415.781705154925</c:v>
                </c:pt>
                <c:pt idx="17">
                  <c:v>1415.6117898745501</c:v>
                </c:pt>
                <c:pt idx="18">
                  <c:v>1415.6003472071759</c:v>
                </c:pt>
                <c:pt idx="19">
                  <c:v>1415.6643236570678</c:v>
                </c:pt>
                <c:pt idx="20">
                  <c:v>1415.862833662057</c:v>
                </c:pt>
                <c:pt idx="21">
                  <c:v>1416.0613381726853</c:v>
                </c:pt>
                <c:pt idx="22">
                  <c:v>1416.1676218913444</c:v>
                </c:pt>
                <c:pt idx="23">
                  <c:v>1416.4652603974207</c:v>
                </c:pt>
                <c:pt idx="24">
                  <c:v>1416.7204674832119</c:v>
                </c:pt>
                <c:pt idx="25">
                  <c:v>1416.940841653025</c:v>
                </c:pt>
                <c:pt idx="26">
                  <c:v>1416.6220950224083</c:v>
                </c:pt>
                <c:pt idx="27">
                  <c:v>1416.317487826906</c:v>
                </c:pt>
                <c:pt idx="28">
                  <c:v>1415.7914541544706</c:v>
                </c:pt>
                <c:pt idx="29">
                  <c:v>1415.6189641087294</c:v>
                </c:pt>
                <c:pt idx="30">
                  <c:v>1415.7678181303299</c:v>
                </c:pt>
                <c:pt idx="31">
                  <c:v>1415.8860636678062</c:v>
                </c:pt>
                <c:pt idx="32">
                  <c:v>1416.1913082313188</c:v>
                </c:pt>
                <c:pt idx="33">
                  <c:v>1416.3738615662862</c:v>
                </c:pt>
                <c:pt idx="34">
                  <c:v>1416.517732892604</c:v>
                </c:pt>
                <c:pt idx="35">
                  <c:v>1416.6639908153395</c:v>
                </c:pt>
                <c:pt idx="36">
                  <c:v>1416.6844093047732</c:v>
                </c:pt>
                <c:pt idx="37">
                  <c:v>1416.9977197611747</c:v>
                </c:pt>
                <c:pt idx="38">
                  <c:v>1416.7303202057208</c:v>
                </c:pt>
                <c:pt idx="39">
                  <c:v>1416.3336645265097</c:v>
                </c:pt>
                <c:pt idx="40">
                  <c:v>1415.7974734109189</c:v>
                </c:pt>
                <c:pt idx="41">
                  <c:v>1415.5798782649294</c:v>
                </c:pt>
                <c:pt idx="42">
                  <c:v>1415.6589448482887</c:v>
                </c:pt>
                <c:pt idx="43">
                  <c:v>1415.8519433944784</c:v>
                </c:pt>
                <c:pt idx="44">
                  <c:v>1416.1402200738964</c:v>
                </c:pt>
                <c:pt idx="45">
                  <c:v>1416.3223724252966</c:v>
                </c:pt>
                <c:pt idx="46">
                  <c:v>1416.4952144352201</c:v>
                </c:pt>
                <c:pt idx="47">
                  <c:v>1416.580741264366</c:v>
                </c:pt>
                <c:pt idx="48">
                  <c:v>1416.7844414129704</c:v>
                </c:pt>
                <c:pt idx="49">
                  <c:v>1416.9635923633978</c:v>
                </c:pt>
                <c:pt idx="50">
                  <c:v>1416.6630258624834</c:v>
                </c:pt>
                <c:pt idx="51">
                  <c:v>1416.0044585820999</c:v>
                </c:pt>
                <c:pt idx="52">
                  <c:v>1415.6297706720629</c:v>
                </c:pt>
                <c:pt idx="53">
                  <c:v>1415.4270083505653</c:v>
                </c:pt>
                <c:pt idx="54">
                  <c:v>1415.4791075958003</c:v>
                </c:pt>
                <c:pt idx="55">
                  <c:v>1415.625185598806</c:v>
                </c:pt>
                <c:pt idx="56">
                  <c:v>1415.8258308696925</c:v>
                </c:pt>
                <c:pt idx="57">
                  <c:v>1415.958381316538</c:v>
                </c:pt>
                <c:pt idx="58">
                  <c:v>1416.1001559400481</c:v>
                </c:pt>
                <c:pt idx="59">
                  <c:v>1416.6275914841756</c:v>
                </c:pt>
                <c:pt idx="60">
                  <c:v>1416.8766373805925</c:v>
                </c:pt>
                <c:pt idx="61">
                  <c:v>1416.7838923934435</c:v>
                </c:pt>
                <c:pt idx="62">
                  <c:v>1416.3835548384702</c:v>
                </c:pt>
                <c:pt idx="63">
                  <c:v>1416.2367936818405</c:v>
                </c:pt>
                <c:pt idx="64">
                  <c:v>1415.4234350516576</c:v>
                </c:pt>
                <c:pt idx="65">
                  <c:v>1415.0939190865342</c:v>
                </c:pt>
                <c:pt idx="66">
                  <c:v>1415.2275726202083</c:v>
                </c:pt>
                <c:pt idx="67">
                  <c:v>1415.52987727953</c:v>
                </c:pt>
                <c:pt idx="68">
                  <c:v>1415.7691144174621</c:v>
                </c:pt>
                <c:pt idx="69">
                  <c:v>1416.141362441002</c:v>
                </c:pt>
                <c:pt idx="70">
                  <c:v>1416.4391711303451</c:v>
                </c:pt>
                <c:pt idx="71">
                  <c:v>1415.9608563961351</c:v>
                </c:pt>
                <c:pt idx="72">
                  <c:v>1416.3024237059922</c:v>
                </c:pt>
                <c:pt idx="73">
                  <c:v>1416.7815860699723</c:v>
                </c:pt>
                <c:pt idx="74">
                  <c:v>1416.4368579050713</c:v>
                </c:pt>
                <c:pt idx="75">
                  <c:v>1415.8233218464325</c:v>
                </c:pt>
                <c:pt idx="76">
                  <c:v>1415.354573397198</c:v>
                </c:pt>
                <c:pt idx="77">
                  <c:v>1415.2718324963262</c:v>
                </c:pt>
                <c:pt idx="78">
                  <c:v>1415.2713814956956</c:v>
                </c:pt>
                <c:pt idx="79">
                  <c:v>1415.2047809897001</c:v>
                </c:pt>
                <c:pt idx="80">
                  <c:v>1415.4983181842961</c:v>
                </c:pt>
                <c:pt idx="81">
                  <c:v>1415.7043919269402</c:v>
                </c:pt>
                <c:pt idx="82">
                  <c:v>1415.8783771627236</c:v>
                </c:pt>
                <c:pt idx="83">
                  <c:v>1416.0127149443581</c:v>
                </c:pt>
                <c:pt idx="84">
                  <c:v>1416.2394022792764</c:v>
                </c:pt>
                <c:pt idx="85">
                  <c:v>1415.8092252835422</c:v>
                </c:pt>
                <c:pt idx="86">
                  <c:v>1415.0514885219197</c:v>
                </c:pt>
                <c:pt idx="87">
                  <c:v>1414.5890170279536</c:v>
                </c:pt>
                <c:pt idx="88">
                  <c:v>1414.3896882301999</c:v>
                </c:pt>
                <c:pt idx="89">
                  <c:v>1414.1999778152783</c:v>
                </c:pt>
                <c:pt idx="90">
                  <c:v>1414.313830552381</c:v>
                </c:pt>
                <c:pt idx="91">
                  <c:v>1414.5004699358174</c:v>
                </c:pt>
                <c:pt idx="92">
                  <c:v>1414.6705889522968</c:v>
                </c:pt>
                <c:pt idx="93">
                  <c:v>1414.8745635856912</c:v>
                </c:pt>
                <c:pt idx="94">
                  <c:v>1414.9466172737243</c:v>
                </c:pt>
                <c:pt idx="95">
                  <c:v>1415.1883015515853</c:v>
                </c:pt>
                <c:pt idx="96">
                  <c:v>1415.4791923849543</c:v>
                </c:pt>
                <c:pt idx="97">
                  <c:v>1415.315927923333</c:v>
                </c:pt>
                <c:pt idx="98">
                  <c:v>1415.0892463921164</c:v>
                </c:pt>
                <c:pt idx="99">
                  <c:v>1414.8125295324653</c:v>
                </c:pt>
                <c:pt idx="100">
                  <c:v>1414.379298336336</c:v>
                </c:pt>
                <c:pt idx="101">
                  <c:v>1414.1665663434812</c:v>
                </c:pt>
                <c:pt idx="102">
                  <c:v>1414.3215449978759</c:v>
                </c:pt>
                <c:pt idx="103">
                  <c:v>1414.4567594436123</c:v>
                </c:pt>
                <c:pt idx="104">
                  <c:v>1414.602075703134</c:v>
                </c:pt>
                <c:pt idx="105">
                  <c:v>1414.7820664755047</c:v>
                </c:pt>
                <c:pt idx="106">
                  <c:v>1414.8854557272148</c:v>
                </c:pt>
                <c:pt idx="107">
                  <c:v>1415.0350265837335</c:v>
                </c:pt>
                <c:pt idx="108">
                  <c:v>1415.249832044831</c:v>
                </c:pt>
                <c:pt idx="109">
                  <c:v>1415.4763434481763</c:v>
                </c:pt>
                <c:pt idx="110">
                  <c:v>1415.1809835880358</c:v>
                </c:pt>
                <c:pt idx="111">
                  <c:v>1414.5277321223873</c:v>
                </c:pt>
                <c:pt idx="112">
                  <c:v>1414.1235497729524</c:v>
                </c:pt>
                <c:pt idx="113">
                  <c:v>1414.1261325147916</c:v>
                </c:pt>
                <c:pt idx="114">
                  <c:v>1414.0622238632493</c:v>
                </c:pt>
                <c:pt idx="115">
                  <c:v>1413.9956457632595</c:v>
                </c:pt>
                <c:pt idx="116">
                  <c:v>1414.2668154886321</c:v>
                </c:pt>
                <c:pt idx="117">
                  <c:v>1414.4923531187949</c:v>
                </c:pt>
                <c:pt idx="118">
                  <c:v>1414.6566783098062</c:v>
                </c:pt>
                <c:pt idx="119">
                  <c:v>1414.7548623290165</c:v>
                </c:pt>
                <c:pt idx="120">
                  <c:v>1414.8586856404045</c:v>
                </c:pt>
                <c:pt idx="121">
                  <c:v>1415.1842964984514</c:v>
                </c:pt>
                <c:pt idx="122">
                  <c:v>1414.9651310585273</c:v>
                </c:pt>
                <c:pt idx="123">
                  <c:v>1414.556447477255</c:v>
                </c:pt>
                <c:pt idx="124">
                  <c:v>1414.0445048317122</c:v>
                </c:pt>
                <c:pt idx="125">
                  <c:v>1413.7543696012349</c:v>
                </c:pt>
                <c:pt idx="126">
                  <c:v>1413.9091350199765</c:v>
                </c:pt>
                <c:pt idx="127">
                  <c:v>1414.0369824269296</c:v>
                </c:pt>
                <c:pt idx="128">
                  <c:v>1414.2954709837502</c:v>
                </c:pt>
                <c:pt idx="129">
                  <c:v>1414.4683682914458</c:v>
                </c:pt>
                <c:pt idx="130">
                  <c:v>1414.6442365665739</c:v>
                </c:pt>
                <c:pt idx="131">
                  <c:v>1414.8977956281897</c:v>
                </c:pt>
                <c:pt idx="132">
                  <c:v>1415.0506009007306</c:v>
                </c:pt>
                <c:pt idx="133">
                  <c:v>1415.1436951495796</c:v>
                </c:pt>
                <c:pt idx="134">
                  <c:v>1415.0357778668613</c:v>
                </c:pt>
                <c:pt idx="135">
                  <c:v>1414.5596132567541</c:v>
                </c:pt>
                <c:pt idx="136">
                  <c:v>1414.0783718179589</c:v>
                </c:pt>
                <c:pt idx="137">
                  <c:v>1413.4892113902235</c:v>
                </c:pt>
                <c:pt idx="138">
                  <c:v>1413.490418392</c:v>
                </c:pt>
                <c:pt idx="139">
                  <c:v>1413.5473233280004</c:v>
                </c:pt>
                <c:pt idx="140">
                  <c:v>1413.7374913829999</c:v>
                </c:pt>
                <c:pt idx="141">
                  <c:v>1414.046503376999</c:v>
                </c:pt>
                <c:pt idx="142">
                  <c:v>1414.1914879479998</c:v>
                </c:pt>
                <c:pt idx="143">
                  <c:v>1414.5152252559994</c:v>
                </c:pt>
                <c:pt idx="144">
                  <c:v>1414.5036412122283</c:v>
                </c:pt>
                <c:pt idx="145">
                  <c:v>1414.1875247160001</c:v>
                </c:pt>
                <c:pt idx="146">
                  <c:v>1413.945841853001</c:v>
                </c:pt>
                <c:pt idx="147">
                  <c:v>1413.8452649770002</c:v>
                </c:pt>
                <c:pt idx="148">
                  <c:v>1413.3125162747499</c:v>
                </c:pt>
                <c:pt idx="149">
                  <c:v>1413.0091623847495</c:v>
                </c:pt>
                <c:pt idx="150">
                  <c:v>1413.0032297162775</c:v>
                </c:pt>
                <c:pt idx="151">
                  <c:v>1413.336060842583</c:v>
                </c:pt>
                <c:pt idx="152">
                  <c:v>1413.3591823118702</c:v>
                </c:pt>
                <c:pt idx="153">
                  <c:v>1413.5623113124316</c:v>
                </c:pt>
                <c:pt idx="154">
                  <c:v>1413.8010020046349</c:v>
                </c:pt>
                <c:pt idx="155">
                  <c:v>1414.2476622246072</c:v>
                </c:pt>
                <c:pt idx="156">
                  <c:v>1414.4943400392663</c:v>
                </c:pt>
                <c:pt idx="157">
                  <c:v>1414.3918221048709</c:v>
                </c:pt>
                <c:pt idx="158">
                  <c:v>1413.999399414683</c:v>
                </c:pt>
                <c:pt idx="159">
                  <c:v>1413.5760310913586</c:v>
                </c:pt>
                <c:pt idx="160">
                  <c:v>1413.2482092100149</c:v>
                </c:pt>
                <c:pt idx="161">
                  <c:v>1412.7371035925871</c:v>
                </c:pt>
                <c:pt idx="162">
                  <c:v>1412.737572606092</c:v>
                </c:pt>
                <c:pt idx="163">
                  <c:v>1413.2018361040327</c:v>
                </c:pt>
                <c:pt idx="164">
                  <c:v>1413.1522020755344</c:v>
                </c:pt>
                <c:pt idx="165">
                  <c:v>1413.3029869843074</c:v>
                </c:pt>
                <c:pt idx="166">
                  <c:v>1413.3628009928757</c:v>
                </c:pt>
                <c:pt idx="167">
                  <c:v>1413.5036638308509</c:v>
                </c:pt>
                <c:pt idx="168">
                  <c:v>1414.063182330329</c:v>
                </c:pt>
                <c:pt idx="169">
                  <c:v>1414.1060180504805</c:v>
                </c:pt>
                <c:pt idx="170">
                  <c:v>1413.7023843500949</c:v>
                </c:pt>
                <c:pt idx="171">
                  <c:v>1413.4329335930479</c:v>
                </c:pt>
                <c:pt idx="172">
                  <c:v>1412.8608179104879</c:v>
                </c:pt>
                <c:pt idx="173">
                  <c:v>1412.4234405765135</c:v>
                </c:pt>
                <c:pt idx="174">
                  <c:v>1412.4524840282511</c:v>
                </c:pt>
                <c:pt idx="175">
                  <c:v>1412.6142813680763</c:v>
                </c:pt>
                <c:pt idx="176">
                  <c:v>1413.1826762241685</c:v>
                </c:pt>
                <c:pt idx="177">
                  <c:v>1413.7195014713918</c:v>
                </c:pt>
                <c:pt idx="178">
                  <c:v>1414.0714275048849</c:v>
                </c:pt>
                <c:pt idx="179">
                  <c:v>1414.481046325134</c:v>
                </c:pt>
                <c:pt idx="180">
                  <c:v>1414.5138087374453</c:v>
                </c:pt>
                <c:pt idx="181">
                  <c:v>1414.1812537726021</c:v>
                </c:pt>
                <c:pt idx="182">
                  <c:v>1413.7623489451814</c:v>
                </c:pt>
                <c:pt idx="183">
                  <c:v>1413.4285495643103</c:v>
                </c:pt>
                <c:pt idx="184">
                  <c:v>1412.745087464705</c:v>
                </c:pt>
                <c:pt idx="185">
                  <c:v>1412.4461226083815</c:v>
                </c:pt>
                <c:pt idx="186">
                  <c:v>1412.2473834600519</c:v>
                </c:pt>
                <c:pt idx="187">
                  <c:v>1412.4214451987455</c:v>
                </c:pt>
                <c:pt idx="188">
                  <c:v>1412.59697329903</c:v>
                </c:pt>
                <c:pt idx="189">
                  <c:v>1412.7703131653259</c:v>
                </c:pt>
                <c:pt idx="190">
                  <c:v>1413.213983895416</c:v>
                </c:pt>
                <c:pt idx="191">
                  <c:v>1413.8919419020147</c:v>
                </c:pt>
                <c:pt idx="192">
                  <c:v>1414.0461721668219</c:v>
                </c:pt>
                <c:pt idx="193">
                  <c:v>1413.9660210315039</c:v>
                </c:pt>
                <c:pt idx="194">
                  <c:v>1413.168252434979</c:v>
                </c:pt>
                <c:pt idx="195">
                  <c:v>1412.3280804105243</c:v>
                </c:pt>
                <c:pt idx="196">
                  <c:v>1411.5851297784343</c:v>
                </c:pt>
                <c:pt idx="197">
                  <c:v>1411.3542732743713</c:v>
                </c:pt>
                <c:pt idx="198">
                  <c:v>1411.4804714635336</c:v>
                </c:pt>
                <c:pt idx="199">
                  <c:v>1411.8414943896755</c:v>
                </c:pt>
                <c:pt idx="200">
                  <c:v>1412.0841651663268</c:v>
                </c:pt>
                <c:pt idx="201">
                  <c:v>1412.341243028874</c:v>
                </c:pt>
                <c:pt idx="202">
                  <c:v>1412.4915947266477</c:v>
                </c:pt>
                <c:pt idx="203">
                  <c:v>1412.6453508929123</c:v>
                </c:pt>
                <c:pt idx="204">
                  <c:v>1412.6089676307588</c:v>
                </c:pt>
                <c:pt idx="205">
                  <c:v>1412.7126134896848</c:v>
                </c:pt>
                <c:pt idx="206">
                  <c:v>1412.3530785742782</c:v>
                </c:pt>
                <c:pt idx="207">
                  <c:v>1411.670549317028</c:v>
                </c:pt>
                <c:pt idx="208">
                  <c:v>1411.3720886524022</c:v>
                </c:pt>
                <c:pt idx="209">
                  <c:v>1411.2814535322084</c:v>
                </c:pt>
                <c:pt idx="210">
                  <c:v>1411.3051005595978</c:v>
                </c:pt>
                <c:pt idx="211">
                  <c:v>1411.683949706226</c:v>
                </c:pt>
                <c:pt idx="212">
                  <c:v>1411.9204921220912</c:v>
                </c:pt>
                <c:pt idx="213">
                  <c:v>1412.0784461258727</c:v>
                </c:pt>
                <c:pt idx="214">
                  <c:v>1412.2375651112479</c:v>
                </c:pt>
                <c:pt idx="215">
                  <c:v>1412.4145696875999</c:v>
                </c:pt>
                <c:pt idx="216">
                  <c:v>1412.6104521683274</c:v>
                </c:pt>
                <c:pt idx="217">
                  <c:v>1412.7029511778815</c:v>
                </c:pt>
                <c:pt idx="218">
                  <c:v>1412.8389196863784</c:v>
                </c:pt>
                <c:pt idx="219">
                  <c:v>1412.3155311136811</c:v>
                </c:pt>
                <c:pt idx="220">
                  <c:v>1411.6943178318186</c:v>
                </c:pt>
                <c:pt idx="221">
                  <c:v>1411.3022365953411</c:v>
                </c:pt>
                <c:pt idx="222">
                  <c:v>1411.4858658292476</c:v>
                </c:pt>
                <c:pt idx="223">
                  <c:v>1411.7303964778284</c:v>
                </c:pt>
                <c:pt idx="224">
                  <c:v>1411.9285464820305</c:v>
                </c:pt>
                <c:pt idx="225">
                  <c:v>1412.1805213152743</c:v>
                </c:pt>
                <c:pt idx="226">
                  <c:v>1412.28183600442</c:v>
                </c:pt>
                <c:pt idx="227">
                  <c:v>1412.3330732260606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11520"/>
        <c:axId val="37036608"/>
      </c:lineChart>
      <c:catAx>
        <c:axId val="4401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300"/>
            </a:pPr>
            <a:endParaRPr lang="en-US"/>
          </a:p>
        </c:txPr>
        <c:crossAx val="37036608"/>
        <c:crosses val="autoZero"/>
        <c:auto val="1"/>
        <c:lblAlgn val="ctr"/>
        <c:lblOffset val="100"/>
        <c:noMultiLvlLbl val="0"/>
      </c:catAx>
      <c:valAx>
        <c:axId val="3703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/>
            </a:pPr>
            <a:endParaRPr lang="en-US"/>
          </a:p>
        </c:txPr>
        <c:crossAx val="44011520"/>
        <c:crosses val="autoZero"/>
        <c:crossBetween val="between"/>
      </c:valAx>
      <c:valAx>
        <c:axId val="37037184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44013568"/>
        <c:crosses val="max"/>
        <c:crossBetween val="between"/>
      </c:valAx>
      <c:catAx>
        <c:axId val="44013568"/>
        <c:scaling>
          <c:orientation val="minMax"/>
        </c:scaling>
        <c:delete val="1"/>
        <c:axPos val="b"/>
        <c:majorTickMark val="out"/>
        <c:minorTickMark val="none"/>
        <c:tickLblPos val="nextTo"/>
        <c:crossAx val="37037184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"/>
            </a:pPr>
            <a:r>
              <a:rPr lang="en-US" sz="300" dirty="0" err="1" smtClean="0"/>
              <a:t>Hydrograph+HistogramShabestr</a:t>
            </a:r>
            <a:endParaRPr lang="en-US" sz="300" dirty="0"/>
          </a:p>
        </c:rich>
      </c:tx>
      <c:layout>
        <c:manualLayout>
          <c:xMode val="edge"/>
          <c:yMode val="edge"/>
          <c:x val="0.20759591933680532"/>
          <c:y val="0.187274601004596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50078364353146"/>
          <c:y val="0.31099516696942187"/>
          <c:w val="0.74624857229501274"/>
          <c:h val="0.5097910765031190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Sheet4!$G$2</c:f>
              <c:strCache>
                <c:ptCount val="1"/>
                <c:pt idx="0">
                  <c:v>RainSahlan</c:v>
                </c:pt>
              </c:strCache>
            </c:strRef>
          </c:tx>
          <c:invertIfNegative val="0"/>
          <c:cat>
            <c:strRef>
              <c:f>Sheet4!$F$3:$F$224</c:f>
              <c:strCache>
                <c:ptCount val="222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</c:strCache>
            </c:strRef>
          </c:cat>
          <c:val>
            <c:numRef>
              <c:f>Sheet4!$G$3:$G$224</c:f>
              <c:numCache>
                <c:formatCode>General</c:formatCode>
                <c:ptCount val="222"/>
                <c:pt idx="0">
                  <c:v>30.5</c:v>
                </c:pt>
                <c:pt idx="1">
                  <c:v>31</c:v>
                </c:pt>
                <c:pt idx="2">
                  <c:v>17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40</c:v>
                </c:pt>
                <c:pt idx="8">
                  <c:v>22</c:v>
                </c:pt>
                <c:pt idx="9">
                  <c:v>15</c:v>
                </c:pt>
                <c:pt idx="10">
                  <c:v>11.5</c:v>
                </c:pt>
                <c:pt idx="11">
                  <c:v>17.5</c:v>
                </c:pt>
                <c:pt idx="12">
                  <c:v>99</c:v>
                </c:pt>
                <c:pt idx="13">
                  <c:v>64</c:v>
                </c:pt>
                <c:pt idx="14">
                  <c:v>2</c:v>
                </c:pt>
                <c:pt idx="15">
                  <c:v>0</c:v>
                </c:pt>
                <c:pt idx="16">
                  <c:v>9.5</c:v>
                </c:pt>
                <c:pt idx="17">
                  <c:v>0</c:v>
                </c:pt>
                <c:pt idx="18">
                  <c:v>7</c:v>
                </c:pt>
                <c:pt idx="19">
                  <c:v>14</c:v>
                </c:pt>
                <c:pt idx="20">
                  <c:v>49.5</c:v>
                </c:pt>
                <c:pt idx="21">
                  <c:v>15.5</c:v>
                </c:pt>
                <c:pt idx="22">
                  <c:v>23</c:v>
                </c:pt>
                <c:pt idx="23">
                  <c:v>18</c:v>
                </c:pt>
                <c:pt idx="24">
                  <c:v>75</c:v>
                </c:pt>
                <c:pt idx="25">
                  <c:v>32.5</c:v>
                </c:pt>
                <c:pt idx="26">
                  <c:v>44.5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2</c:v>
                </c:pt>
                <c:pt idx="31">
                  <c:v>22.5</c:v>
                </c:pt>
                <c:pt idx="32">
                  <c:v>17</c:v>
                </c:pt>
                <c:pt idx="33">
                  <c:v>12.5</c:v>
                </c:pt>
                <c:pt idx="34">
                  <c:v>22</c:v>
                </c:pt>
                <c:pt idx="35">
                  <c:v>0</c:v>
                </c:pt>
                <c:pt idx="36">
                  <c:v>35</c:v>
                </c:pt>
                <c:pt idx="37">
                  <c:v>129</c:v>
                </c:pt>
                <c:pt idx="38">
                  <c:v>21.5</c:v>
                </c:pt>
                <c:pt idx="39">
                  <c:v>36.5</c:v>
                </c:pt>
                <c:pt idx="40">
                  <c:v>0</c:v>
                </c:pt>
                <c:pt idx="41">
                  <c:v>0</c:v>
                </c:pt>
                <c:pt idx="42">
                  <c:v>3</c:v>
                </c:pt>
                <c:pt idx="43">
                  <c:v>33</c:v>
                </c:pt>
                <c:pt idx="44">
                  <c:v>31.5</c:v>
                </c:pt>
                <c:pt idx="45">
                  <c:v>15.5</c:v>
                </c:pt>
                <c:pt idx="46">
                  <c:v>21.5</c:v>
                </c:pt>
                <c:pt idx="47">
                  <c:v>16</c:v>
                </c:pt>
                <c:pt idx="48">
                  <c:v>58.5</c:v>
                </c:pt>
                <c:pt idx="49">
                  <c:v>50</c:v>
                </c:pt>
                <c:pt idx="50">
                  <c:v>6.5</c:v>
                </c:pt>
                <c:pt idx="51">
                  <c:v>2</c:v>
                </c:pt>
                <c:pt idx="52">
                  <c:v>3</c:v>
                </c:pt>
                <c:pt idx="53">
                  <c:v>0</c:v>
                </c:pt>
                <c:pt idx="54">
                  <c:v>6</c:v>
                </c:pt>
                <c:pt idx="55">
                  <c:v>16.5</c:v>
                </c:pt>
                <c:pt idx="56">
                  <c:v>4</c:v>
                </c:pt>
                <c:pt idx="57">
                  <c:v>47</c:v>
                </c:pt>
                <c:pt idx="58">
                  <c:v>73.5</c:v>
                </c:pt>
                <c:pt idx="59">
                  <c:v>23</c:v>
                </c:pt>
                <c:pt idx="60">
                  <c:v>30</c:v>
                </c:pt>
                <c:pt idx="61">
                  <c:v>29</c:v>
                </c:pt>
                <c:pt idx="62">
                  <c:v>3.5</c:v>
                </c:pt>
                <c:pt idx="63">
                  <c:v>0</c:v>
                </c:pt>
                <c:pt idx="64">
                  <c:v>2</c:v>
                </c:pt>
                <c:pt idx="65">
                  <c:v>1</c:v>
                </c:pt>
                <c:pt idx="66">
                  <c:v>15.5</c:v>
                </c:pt>
                <c:pt idx="67">
                  <c:v>101</c:v>
                </c:pt>
                <c:pt idx="68">
                  <c:v>5</c:v>
                </c:pt>
                <c:pt idx="69">
                  <c:v>13</c:v>
                </c:pt>
                <c:pt idx="70">
                  <c:v>9.5</c:v>
                </c:pt>
                <c:pt idx="71">
                  <c:v>55</c:v>
                </c:pt>
                <c:pt idx="72">
                  <c:v>70.5</c:v>
                </c:pt>
                <c:pt idx="73">
                  <c:v>37.5</c:v>
                </c:pt>
                <c:pt idx="74">
                  <c:v>14</c:v>
                </c:pt>
                <c:pt idx="75">
                  <c:v>0</c:v>
                </c:pt>
                <c:pt idx="76">
                  <c:v>4.5</c:v>
                </c:pt>
                <c:pt idx="77">
                  <c:v>0</c:v>
                </c:pt>
                <c:pt idx="78">
                  <c:v>2</c:v>
                </c:pt>
                <c:pt idx="79">
                  <c:v>5.5</c:v>
                </c:pt>
                <c:pt idx="80">
                  <c:v>30.5</c:v>
                </c:pt>
                <c:pt idx="81">
                  <c:v>5.5</c:v>
                </c:pt>
                <c:pt idx="82">
                  <c:v>22</c:v>
                </c:pt>
                <c:pt idx="83">
                  <c:v>4</c:v>
                </c:pt>
                <c:pt idx="84">
                  <c:v>13</c:v>
                </c:pt>
                <c:pt idx="85">
                  <c:v>8.5</c:v>
                </c:pt>
                <c:pt idx="86">
                  <c:v>0</c:v>
                </c:pt>
                <c:pt idx="87">
                  <c:v>6</c:v>
                </c:pt>
                <c:pt idx="88">
                  <c:v>0</c:v>
                </c:pt>
                <c:pt idx="89">
                  <c:v>19</c:v>
                </c:pt>
                <c:pt idx="90">
                  <c:v>29.5</c:v>
                </c:pt>
                <c:pt idx="91">
                  <c:v>37</c:v>
                </c:pt>
                <c:pt idx="92">
                  <c:v>3</c:v>
                </c:pt>
                <c:pt idx="93">
                  <c:v>10</c:v>
                </c:pt>
                <c:pt idx="94">
                  <c:v>9</c:v>
                </c:pt>
                <c:pt idx="95">
                  <c:v>54</c:v>
                </c:pt>
                <c:pt idx="96">
                  <c:v>22.5</c:v>
                </c:pt>
                <c:pt idx="97">
                  <c:v>6.5</c:v>
                </c:pt>
                <c:pt idx="98">
                  <c:v>57</c:v>
                </c:pt>
                <c:pt idx="99">
                  <c:v>2</c:v>
                </c:pt>
                <c:pt idx="100">
                  <c:v>0</c:v>
                </c:pt>
                <c:pt idx="101">
                  <c:v>32</c:v>
                </c:pt>
                <c:pt idx="102">
                  <c:v>0</c:v>
                </c:pt>
                <c:pt idx="103">
                  <c:v>67.5</c:v>
                </c:pt>
                <c:pt idx="104">
                  <c:v>4</c:v>
                </c:pt>
                <c:pt idx="105">
                  <c:v>18</c:v>
                </c:pt>
                <c:pt idx="106">
                  <c:v>22</c:v>
                </c:pt>
                <c:pt idx="107">
                  <c:v>42</c:v>
                </c:pt>
                <c:pt idx="108">
                  <c:v>30</c:v>
                </c:pt>
                <c:pt idx="109">
                  <c:v>93</c:v>
                </c:pt>
                <c:pt idx="110">
                  <c:v>7</c:v>
                </c:pt>
                <c:pt idx="111">
                  <c:v>4</c:v>
                </c:pt>
                <c:pt idx="112">
                  <c:v>1</c:v>
                </c:pt>
                <c:pt idx="113">
                  <c:v>15</c:v>
                </c:pt>
                <c:pt idx="114">
                  <c:v>5</c:v>
                </c:pt>
                <c:pt idx="115">
                  <c:v>2.5</c:v>
                </c:pt>
                <c:pt idx="116">
                  <c:v>0</c:v>
                </c:pt>
                <c:pt idx="117">
                  <c:v>0</c:v>
                </c:pt>
                <c:pt idx="118">
                  <c:v>11</c:v>
                </c:pt>
                <c:pt idx="119">
                  <c:v>46</c:v>
                </c:pt>
                <c:pt idx="120">
                  <c:v>39.5</c:v>
                </c:pt>
                <c:pt idx="121">
                  <c:v>115.5</c:v>
                </c:pt>
                <c:pt idx="122">
                  <c:v>10</c:v>
                </c:pt>
                <c:pt idx="123">
                  <c:v>0</c:v>
                </c:pt>
                <c:pt idx="124">
                  <c:v>0</c:v>
                </c:pt>
                <c:pt idx="125">
                  <c:v>5</c:v>
                </c:pt>
                <c:pt idx="126">
                  <c:v>39</c:v>
                </c:pt>
                <c:pt idx="127">
                  <c:v>32</c:v>
                </c:pt>
                <c:pt idx="128">
                  <c:v>5</c:v>
                </c:pt>
                <c:pt idx="129">
                  <c:v>18</c:v>
                </c:pt>
                <c:pt idx="130">
                  <c:v>13</c:v>
                </c:pt>
                <c:pt idx="131">
                  <c:v>16</c:v>
                </c:pt>
                <c:pt idx="132">
                  <c:v>41</c:v>
                </c:pt>
                <c:pt idx="133">
                  <c:v>27</c:v>
                </c:pt>
                <c:pt idx="134">
                  <c:v>23.5</c:v>
                </c:pt>
                <c:pt idx="135">
                  <c:v>20.5</c:v>
                </c:pt>
                <c:pt idx="136">
                  <c:v>8.5</c:v>
                </c:pt>
                <c:pt idx="137">
                  <c:v>2</c:v>
                </c:pt>
                <c:pt idx="138">
                  <c:v>8</c:v>
                </c:pt>
                <c:pt idx="139">
                  <c:v>27.5</c:v>
                </c:pt>
                <c:pt idx="140">
                  <c:v>24</c:v>
                </c:pt>
                <c:pt idx="141">
                  <c:v>40</c:v>
                </c:pt>
                <c:pt idx="142">
                  <c:v>61</c:v>
                </c:pt>
                <c:pt idx="143">
                  <c:v>21.5</c:v>
                </c:pt>
                <c:pt idx="144">
                  <c:v>30.6</c:v>
                </c:pt>
                <c:pt idx="145">
                  <c:v>36</c:v>
                </c:pt>
                <c:pt idx="146">
                  <c:v>16</c:v>
                </c:pt>
                <c:pt idx="147">
                  <c:v>6</c:v>
                </c:pt>
                <c:pt idx="148">
                  <c:v>0</c:v>
                </c:pt>
                <c:pt idx="149">
                  <c:v>0</c:v>
                </c:pt>
                <c:pt idx="150">
                  <c:v>2.5</c:v>
                </c:pt>
                <c:pt idx="151">
                  <c:v>45</c:v>
                </c:pt>
                <c:pt idx="152">
                  <c:v>39</c:v>
                </c:pt>
                <c:pt idx="153">
                  <c:v>0</c:v>
                </c:pt>
                <c:pt idx="154">
                  <c:v>24</c:v>
                </c:pt>
                <c:pt idx="155">
                  <c:v>32.5</c:v>
                </c:pt>
                <c:pt idx="156">
                  <c:v>24.5</c:v>
                </c:pt>
                <c:pt idx="157">
                  <c:v>23</c:v>
                </c:pt>
                <c:pt idx="158">
                  <c:v>22</c:v>
                </c:pt>
                <c:pt idx="159">
                  <c:v>2</c:v>
                </c:pt>
                <c:pt idx="160">
                  <c:v>0</c:v>
                </c:pt>
                <c:pt idx="161">
                  <c:v>0</c:v>
                </c:pt>
                <c:pt idx="162">
                  <c:v>110</c:v>
                </c:pt>
                <c:pt idx="163">
                  <c:v>11</c:v>
                </c:pt>
                <c:pt idx="164">
                  <c:v>51</c:v>
                </c:pt>
                <c:pt idx="165">
                  <c:v>8</c:v>
                </c:pt>
                <c:pt idx="166">
                  <c:v>23</c:v>
                </c:pt>
                <c:pt idx="167">
                  <c:v>7</c:v>
                </c:pt>
                <c:pt idx="168">
                  <c:v>47</c:v>
                </c:pt>
                <c:pt idx="169">
                  <c:v>58</c:v>
                </c:pt>
                <c:pt idx="170">
                  <c:v>5</c:v>
                </c:pt>
                <c:pt idx="171">
                  <c:v>3</c:v>
                </c:pt>
                <c:pt idx="172">
                  <c:v>0</c:v>
                </c:pt>
                <c:pt idx="173">
                  <c:v>43</c:v>
                </c:pt>
                <c:pt idx="174">
                  <c:v>27</c:v>
                </c:pt>
                <c:pt idx="175">
                  <c:v>70</c:v>
                </c:pt>
                <c:pt idx="176">
                  <c:v>12</c:v>
                </c:pt>
                <c:pt idx="177">
                  <c:v>13</c:v>
                </c:pt>
                <c:pt idx="178">
                  <c:v>2</c:v>
                </c:pt>
                <c:pt idx="179">
                  <c:v>39</c:v>
                </c:pt>
                <c:pt idx="180">
                  <c:v>58</c:v>
                </c:pt>
                <c:pt idx="181">
                  <c:v>56</c:v>
                </c:pt>
                <c:pt idx="182">
                  <c:v>50</c:v>
                </c:pt>
                <c:pt idx="183">
                  <c:v>12</c:v>
                </c:pt>
                <c:pt idx="184">
                  <c:v>2</c:v>
                </c:pt>
                <c:pt idx="185">
                  <c:v>2</c:v>
                </c:pt>
                <c:pt idx="186">
                  <c:v>0</c:v>
                </c:pt>
                <c:pt idx="187">
                  <c:v>39</c:v>
                </c:pt>
                <c:pt idx="188">
                  <c:v>40</c:v>
                </c:pt>
                <c:pt idx="189">
                  <c:v>15.5</c:v>
                </c:pt>
                <c:pt idx="190">
                  <c:v>8</c:v>
                </c:pt>
                <c:pt idx="191">
                  <c:v>8</c:v>
                </c:pt>
                <c:pt idx="192">
                  <c:v>87.5</c:v>
                </c:pt>
                <c:pt idx="193">
                  <c:v>17.5</c:v>
                </c:pt>
                <c:pt idx="194">
                  <c:v>4</c:v>
                </c:pt>
                <c:pt idx="195">
                  <c:v>0</c:v>
                </c:pt>
                <c:pt idx="196">
                  <c:v>10</c:v>
                </c:pt>
                <c:pt idx="197">
                  <c:v>0</c:v>
                </c:pt>
                <c:pt idx="198">
                  <c:v>9</c:v>
                </c:pt>
                <c:pt idx="199">
                  <c:v>24.7</c:v>
                </c:pt>
                <c:pt idx="200">
                  <c:v>28</c:v>
                </c:pt>
                <c:pt idx="201">
                  <c:v>22.5</c:v>
                </c:pt>
                <c:pt idx="202">
                  <c:v>65</c:v>
                </c:pt>
                <c:pt idx="203">
                  <c:v>32</c:v>
                </c:pt>
                <c:pt idx="204">
                  <c:v>45.5</c:v>
                </c:pt>
                <c:pt idx="205">
                  <c:v>52</c:v>
                </c:pt>
                <c:pt idx="206">
                  <c:v>40.5</c:v>
                </c:pt>
                <c:pt idx="207">
                  <c:v>0</c:v>
                </c:pt>
                <c:pt idx="208">
                  <c:v>0</c:v>
                </c:pt>
                <c:pt idx="209">
                  <c:v>4</c:v>
                </c:pt>
                <c:pt idx="210">
                  <c:v>3</c:v>
                </c:pt>
                <c:pt idx="211">
                  <c:v>9</c:v>
                </c:pt>
                <c:pt idx="212">
                  <c:v>89.9</c:v>
                </c:pt>
                <c:pt idx="213">
                  <c:v>29</c:v>
                </c:pt>
                <c:pt idx="214">
                  <c:v>80.5</c:v>
                </c:pt>
                <c:pt idx="215">
                  <c:v>39.299999999999997</c:v>
                </c:pt>
                <c:pt idx="216">
                  <c:v>77.5</c:v>
                </c:pt>
                <c:pt idx="217">
                  <c:v>31.5</c:v>
                </c:pt>
                <c:pt idx="218">
                  <c:v>5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15104"/>
        <c:axId val="37039488"/>
      </c:barChart>
      <c:lineChart>
        <c:grouping val="standard"/>
        <c:varyColors val="0"/>
        <c:ser>
          <c:idx val="0"/>
          <c:order val="0"/>
          <c:tx>
            <c:strRef>
              <c:f>Sheet4!$C$2</c:f>
              <c:strCache>
                <c:ptCount val="1"/>
                <c:pt idx="0">
                  <c:v>Hydrograph</c:v>
                </c:pt>
              </c:strCache>
            </c:strRef>
          </c:tx>
          <c:marker>
            <c:symbol val="none"/>
          </c:marker>
          <c:cat>
            <c:strRef>
              <c:f>Sheet4!$B$3:$B$218</c:f>
              <c:strCache>
                <c:ptCount val="216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</c:strCache>
            </c:strRef>
          </c:cat>
          <c:val>
            <c:numRef>
              <c:f>Sheet4!$C$3:$C$218</c:f>
              <c:numCache>
                <c:formatCode>General</c:formatCode>
                <c:ptCount val="216"/>
                <c:pt idx="0">
                  <c:v>1266.6058011284003</c:v>
                </c:pt>
                <c:pt idx="1">
                  <c:v>1266.5796094007021</c:v>
                </c:pt>
                <c:pt idx="2">
                  <c:v>1266.2505380572102</c:v>
                </c:pt>
                <c:pt idx="3">
                  <c:v>1266.1403342240924</c:v>
                </c:pt>
                <c:pt idx="4">
                  <c:v>1265.9035634163943</c:v>
                </c:pt>
                <c:pt idx="5">
                  <c:v>1265.9135528730803</c:v>
                </c:pt>
                <c:pt idx="6">
                  <c:v>1265.7904488087602</c:v>
                </c:pt>
                <c:pt idx="7">
                  <c:v>1265.8424673135266</c:v>
                </c:pt>
                <c:pt idx="8">
                  <c:v>1265.8982056196646</c:v>
                </c:pt>
                <c:pt idx="9">
                  <c:v>1266.0064325372823</c:v>
                </c:pt>
                <c:pt idx="10">
                  <c:v>1265.9517515299044</c:v>
                </c:pt>
                <c:pt idx="11">
                  <c:v>1266.0257966950255</c:v>
                </c:pt>
                <c:pt idx="12">
                  <c:v>1266.1269250236226</c:v>
                </c:pt>
                <c:pt idx="13">
                  <c:v>1266.2646241174853</c:v>
                </c:pt>
                <c:pt idx="14">
                  <c:v>1266.3254678345279</c:v>
                </c:pt>
                <c:pt idx="15">
                  <c:v>1266.2193657756777</c:v>
                </c:pt>
                <c:pt idx="16">
                  <c:v>1265.9896862829382</c:v>
                </c:pt>
                <c:pt idx="17">
                  <c:v>1265.9638344144964</c:v>
                </c:pt>
                <c:pt idx="18">
                  <c:v>1265.8251118533281</c:v>
                </c:pt>
                <c:pt idx="19">
                  <c:v>1265.8139307328204</c:v>
                </c:pt>
                <c:pt idx="20">
                  <c:v>1265.9604927355542</c:v>
                </c:pt>
                <c:pt idx="21">
                  <c:v>1266.0463803000905</c:v>
                </c:pt>
                <c:pt idx="22">
                  <c:v>1266.0508018957548</c:v>
                </c:pt>
                <c:pt idx="23">
                  <c:v>1266.1671356167312</c:v>
                </c:pt>
                <c:pt idx="24">
                  <c:v>1266.2251102517505</c:v>
                </c:pt>
                <c:pt idx="25">
                  <c:v>1266.090593809633</c:v>
                </c:pt>
                <c:pt idx="26">
                  <c:v>1265.9598374405434</c:v>
                </c:pt>
                <c:pt idx="27">
                  <c:v>1266.041886983548</c:v>
                </c:pt>
                <c:pt idx="28">
                  <c:v>1266.0255652056167</c:v>
                </c:pt>
                <c:pt idx="29">
                  <c:v>1265.7787219669353</c:v>
                </c:pt>
                <c:pt idx="30">
                  <c:v>1266.0660715793304</c:v>
                </c:pt>
                <c:pt idx="31">
                  <c:v>1265.9877772308962</c:v>
                </c:pt>
                <c:pt idx="32">
                  <c:v>1265.970330702957</c:v>
                </c:pt>
                <c:pt idx="33">
                  <c:v>1266.07515838112</c:v>
                </c:pt>
                <c:pt idx="34">
                  <c:v>1265.9471643946742</c:v>
                </c:pt>
                <c:pt idx="35">
                  <c:v>1265.9896785108162</c:v>
                </c:pt>
                <c:pt idx="36">
                  <c:v>1266.2646745023399</c:v>
                </c:pt>
                <c:pt idx="37">
                  <c:v>1265.9607375511794</c:v>
                </c:pt>
                <c:pt idx="38">
                  <c:v>1265.768765617187</c:v>
                </c:pt>
                <c:pt idx="39">
                  <c:v>1265.7749271989428</c:v>
                </c:pt>
                <c:pt idx="40">
                  <c:v>1265.7637194787708</c:v>
                </c:pt>
                <c:pt idx="41">
                  <c:v>1265.6891171965187</c:v>
                </c:pt>
                <c:pt idx="42">
                  <c:v>1265.7380792600438</c:v>
                </c:pt>
                <c:pt idx="43">
                  <c:v>1265.428936613622</c:v>
                </c:pt>
                <c:pt idx="44">
                  <c:v>1265.6295650913071</c:v>
                </c:pt>
                <c:pt idx="45">
                  <c:v>1265.7330432217409</c:v>
                </c:pt>
                <c:pt idx="46">
                  <c:v>1265.8074947912826</c:v>
                </c:pt>
                <c:pt idx="47">
                  <c:v>1265.838264367854</c:v>
                </c:pt>
                <c:pt idx="48">
                  <c:v>1265.32939833041</c:v>
                </c:pt>
                <c:pt idx="49">
                  <c:v>1265.6739638084614</c:v>
                </c:pt>
                <c:pt idx="50">
                  <c:v>1265.5865948769413</c:v>
                </c:pt>
                <c:pt idx="51">
                  <c:v>1265.3617579806285</c:v>
                </c:pt>
                <c:pt idx="52">
                  <c:v>1265.2714667005132</c:v>
                </c:pt>
                <c:pt idx="53">
                  <c:v>1265.1873257209099</c:v>
                </c:pt>
                <c:pt idx="54">
                  <c:v>1265.1950319136365</c:v>
                </c:pt>
                <c:pt idx="55">
                  <c:v>1265.1134434962235</c:v>
                </c:pt>
                <c:pt idx="56">
                  <c:v>1265.2511702613267</c:v>
                </c:pt>
                <c:pt idx="57">
                  <c:v>1265.3482167608986</c:v>
                </c:pt>
                <c:pt idx="58">
                  <c:v>1265.4300713721516</c:v>
                </c:pt>
                <c:pt idx="59">
                  <c:v>1265.4625901962881</c:v>
                </c:pt>
                <c:pt idx="60">
                  <c:v>1265.3335816598662</c:v>
                </c:pt>
                <c:pt idx="61">
                  <c:v>1265.5414958428848</c:v>
                </c:pt>
                <c:pt idx="62">
                  <c:v>1265.2111538814411</c:v>
                </c:pt>
                <c:pt idx="63">
                  <c:v>1265.1465229420958</c:v>
                </c:pt>
                <c:pt idx="64">
                  <c:v>1264.5225833979873</c:v>
                </c:pt>
                <c:pt idx="65">
                  <c:v>1264.8002163952272</c:v>
                </c:pt>
                <c:pt idx="66">
                  <c:v>1264.9246091762009</c:v>
                </c:pt>
                <c:pt idx="67">
                  <c:v>1264.8696573921704</c:v>
                </c:pt>
                <c:pt idx="68">
                  <c:v>1265.1297445994603</c:v>
                </c:pt>
                <c:pt idx="69">
                  <c:v>1265.1944845372666</c:v>
                </c:pt>
                <c:pt idx="70">
                  <c:v>1265.2959095780914</c:v>
                </c:pt>
                <c:pt idx="71">
                  <c:v>1265.2870565804531</c:v>
                </c:pt>
                <c:pt idx="72">
                  <c:v>1265.316940955536</c:v>
                </c:pt>
                <c:pt idx="73">
                  <c:v>1265.0823686961755</c:v>
                </c:pt>
                <c:pt idx="74">
                  <c:v>1265.1389066431079</c:v>
                </c:pt>
                <c:pt idx="75">
                  <c:v>1264.8556195852457</c:v>
                </c:pt>
                <c:pt idx="76">
                  <c:v>1264.6693687969216</c:v>
                </c:pt>
                <c:pt idx="77">
                  <c:v>1264.5060272126752</c:v>
                </c:pt>
                <c:pt idx="78">
                  <c:v>1264.4966004860132</c:v>
                </c:pt>
                <c:pt idx="79">
                  <c:v>1264.3301937809968</c:v>
                </c:pt>
                <c:pt idx="80">
                  <c:v>1264.7386689408474</c:v>
                </c:pt>
                <c:pt idx="81">
                  <c:v>1264.7708543943702</c:v>
                </c:pt>
                <c:pt idx="82">
                  <c:v>1264.7190022235434</c:v>
                </c:pt>
                <c:pt idx="83">
                  <c:v>1264.8831403232871</c:v>
                </c:pt>
                <c:pt idx="84">
                  <c:v>1264.6964739721502</c:v>
                </c:pt>
                <c:pt idx="85">
                  <c:v>1264.5652822532397</c:v>
                </c:pt>
                <c:pt idx="86">
                  <c:v>1264.1618235280068</c:v>
                </c:pt>
                <c:pt idx="87">
                  <c:v>1263.9840228336591</c:v>
                </c:pt>
                <c:pt idx="88">
                  <c:v>1263.7114762361041</c:v>
                </c:pt>
                <c:pt idx="89">
                  <c:v>1263.8217547298327</c:v>
                </c:pt>
                <c:pt idx="90">
                  <c:v>1263.7260736914982</c:v>
                </c:pt>
                <c:pt idx="91">
                  <c:v>1263.7481346302582</c:v>
                </c:pt>
                <c:pt idx="92">
                  <c:v>1263.9113711295322</c:v>
                </c:pt>
                <c:pt idx="93">
                  <c:v>1263.9326683139489</c:v>
                </c:pt>
                <c:pt idx="94">
                  <c:v>1264.0613956210602</c:v>
                </c:pt>
                <c:pt idx="95">
                  <c:v>1264.121471332506</c:v>
                </c:pt>
                <c:pt idx="96">
                  <c:v>1264.0001036055764</c:v>
                </c:pt>
                <c:pt idx="97">
                  <c:v>1263.6084453309227</c:v>
                </c:pt>
                <c:pt idx="98">
                  <c:v>1263.5379300398934</c:v>
                </c:pt>
                <c:pt idx="99">
                  <c:v>1263.3242044127405</c:v>
                </c:pt>
                <c:pt idx="100">
                  <c:v>1263.2063799569005</c:v>
                </c:pt>
                <c:pt idx="101">
                  <c:v>1263.3239974221326</c:v>
                </c:pt>
                <c:pt idx="102">
                  <c:v>1263.2617599894741</c:v>
                </c:pt>
                <c:pt idx="103">
                  <c:v>1263.4389539778499</c:v>
                </c:pt>
                <c:pt idx="104">
                  <c:v>1263.7016711138735</c:v>
                </c:pt>
                <c:pt idx="105">
                  <c:v>1263.6004907564779</c:v>
                </c:pt>
                <c:pt idx="106">
                  <c:v>1263.4361332266851</c:v>
                </c:pt>
                <c:pt idx="107">
                  <c:v>1263.7814783400006</c:v>
                </c:pt>
                <c:pt idx="108">
                  <c:v>1263.8481068525589</c:v>
                </c:pt>
                <c:pt idx="109">
                  <c:v>1263.9357452279673</c:v>
                </c:pt>
                <c:pt idx="110">
                  <c:v>1263.992619137091</c:v>
                </c:pt>
                <c:pt idx="111">
                  <c:v>1263.9822869455377</c:v>
                </c:pt>
                <c:pt idx="112">
                  <c:v>1263.7295735594712</c:v>
                </c:pt>
                <c:pt idx="113">
                  <c:v>1263.5181977557861</c:v>
                </c:pt>
                <c:pt idx="114">
                  <c:v>1263.5139884646776</c:v>
                </c:pt>
                <c:pt idx="115">
                  <c:v>1263.4884616730133</c:v>
                </c:pt>
                <c:pt idx="116">
                  <c:v>1263.6789537695513</c:v>
                </c:pt>
                <c:pt idx="117">
                  <c:v>1263.5070112742146</c:v>
                </c:pt>
                <c:pt idx="118">
                  <c:v>1263.6078014710765</c:v>
                </c:pt>
                <c:pt idx="119">
                  <c:v>1263.6578583249798</c:v>
                </c:pt>
                <c:pt idx="120">
                  <c:v>1263.7215881179795</c:v>
                </c:pt>
                <c:pt idx="121">
                  <c:v>1263.5326656191221</c:v>
                </c:pt>
                <c:pt idx="122">
                  <c:v>1263.4838468605956</c:v>
                </c:pt>
                <c:pt idx="123">
                  <c:v>1263.3783610870762</c:v>
                </c:pt>
                <c:pt idx="124">
                  <c:v>1263.205511874618</c:v>
                </c:pt>
                <c:pt idx="125">
                  <c:v>1262.9910732519018</c:v>
                </c:pt>
                <c:pt idx="126">
                  <c:v>1263.0877404833514</c:v>
                </c:pt>
                <c:pt idx="127">
                  <c:v>1262.9630008059996</c:v>
                </c:pt>
                <c:pt idx="128">
                  <c:v>1263.066443189</c:v>
                </c:pt>
                <c:pt idx="129">
                  <c:v>1263.178529434</c:v>
                </c:pt>
                <c:pt idx="130">
                  <c:v>1263.0998164020002</c:v>
                </c:pt>
                <c:pt idx="131">
                  <c:v>1263.1092264719998</c:v>
                </c:pt>
                <c:pt idx="132">
                  <c:v>1263.1303799039999</c:v>
                </c:pt>
                <c:pt idx="133">
                  <c:v>1262.7407009026665</c:v>
                </c:pt>
                <c:pt idx="134">
                  <c:v>1262.608864570964</c:v>
                </c:pt>
                <c:pt idx="135">
                  <c:v>1262.4088245196403</c:v>
                </c:pt>
                <c:pt idx="136">
                  <c:v>1262.3690475995591</c:v>
                </c:pt>
                <c:pt idx="137">
                  <c:v>1262.3576298933187</c:v>
                </c:pt>
                <c:pt idx="138">
                  <c:v>1261.9881688393984</c:v>
                </c:pt>
                <c:pt idx="139">
                  <c:v>1262.1113281049236</c:v>
                </c:pt>
                <c:pt idx="140">
                  <c:v>1262.4153764937514</c:v>
                </c:pt>
                <c:pt idx="141">
                  <c:v>1262.5840166038236</c:v>
                </c:pt>
                <c:pt idx="142">
                  <c:v>1262.8092510656288</c:v>
                </c:pt>
                <c:pt idx="143">
                  <c:v>1262.9632038574418</c:v>
                </c:pt>
                <c:pt idx="144">
                  <c:v>1262.7202022182512</c:v>
                </c:pt>
                <c:pt idx="145">
                  <c:v>1262.6594554414623</c:v>
                </c:pt>
                <c:pt idx="146">
                  <c:v>1262.586901809959</c:v>
                </c:pt>
                <c:pt idx="147">
                  <c:v>1262.4672791645041</c:v>
                </c:pt>
                <c:pt idx="148">
                  <c:v>1262.2515281329722</c:v>
                </c:pt>
                <c:pt idx="149">
                  <c:v>1262.027714710975</c:v>
                </c:pt>
                <c:pt idx="150">
                  <c:v>1262.0477039707487</c:v>
                </c:pt>
                <c:pt idx="151">
                  <c:v>1262.0948966626008</c:v>
                </c:pt>
                <c:pt idx="152">
                  <c:v>1262.2294488885213</c:v>
                </c:pt>
                <c:pt idx="153">
                  <c:v>1262.4778503050582</c:v>
                </c:pt>
                <c:pt idx="154">
                  <c:v>1262.5595961277127</c:v>
                </c:pt>
                <c:pt idx="155">
                  <c:v>1262.6647036907423</c:v>
                </c:pt>
                <c:pt idx="156">
                  <c:v>1262.7518676779634</c:v>
                </c:pt>
                <c:pt idx="157">
                  <c:v>1262.3783227409633</c:v>
                </c:pt>
                <c:pt idx="158">
                  <c:v>1262.1134638954964</c:v>
                </c:pt>
                <c:pt idx="159">
                  <c:v>1261.9567354166495</c:v>
                </c:pt>
                <c:pt idx="160">
                  <c:v>1261.718278312065</c:v>
                </c:pt>
                <c:pt idx="161">
                  <c:v>1261.6322806091146</c:v>
                </c:pt>
                <c:pt idx="162">
                  <c:v>1261.7228228248443</c:v>
                </c:pt>
                <c:pt idx="163">
                  <c:v>1261.8735263393835</c:v>
                </c:pt>
                <c:pt idx="164">
                  <c:v>1262.0065751864286</c:v>
                </c:pt>
                <c:pt idx="165">
                  <c:v>1262.1974841230608</c:v>
                </c:pt>
                <c:pt idx="166">
                  <c:v>1262.3250541618108</c:v>
                </c:pt>
                <c:pt idx="167">
                  <c:v>1262.406132847691</c:v>
                </c:pt>
                <c:pt idx="168">
                  <c:v>1262.3933817478783</c:v>
                </c:pt>
                <c:pt idx="169">
                  <c:v>1262.4061055667089</c:v>
                </c:pt>
                <c:pt idx="170">
                  <c:v>1262.2343497229372</c:v>
                </c:pt>
                <c:pt idx="171">
                  <c:v>1261.7227583909792</c:v>
                </c:pt>
                <c:pt idx="172">
                  <c:v>1261.4026503866676</c:v>
                </c:pt>
                <c:pt idx="173">
                  <c:v>1261.3307951683971</c:v>
                </c:pt>
                <c:pt idx="174">
                  <c:v>1261.3572194715352</c:v>
                </c:pt>
                <c:pt idx="175">
                  <c:v>1261.6264321616006</c:v>
                </c:pt>
                <c:pt idx="176">
                  <c:v>1261.7941117691241</c:v>
                </c:pt>
                <c:pt idx="177">
                  <c:v>1262.0696486059087</c:v>
                </c:pt>
                <c:pt idx="178">
                  <c:v>1262.1737769212455</c:v>
                </c:pt>
                <c:pt idx="179">
                  <c:v>1262.2778437092718</c:v>
                </c:pt>
                <c:pt idx="180">
                  <c:v>1262.5451977859173</c:v>
                </c:pt>
                <c:pt idx="181">
                  <c:v>1262.5784263174485</c:v>
                </c:pt>
                <c:pt idx="182">
                  <c:v>1262.1582406933258</c:v>
                </c:pt>
                <c:pt idx="183">
                  <c:v>1262.1375867665267</c:v>
                </c:pt>
                <c:pt idx="184">
                  <c:v>1261.8416759826766</c:v>
                </c:pt>
                <c:pt idx="185">
                  <c:v>1261.6983531424389</c:v>
                </c:pt>
                <c:pt idx="186">
                  <c:v>1261.7668151976609</c:v>
                </c:pt>
                <c:pt idx="187">
                  <c:v>1261.8297694107591</c:v>
                </c:pt>
                <c:pt idx="188">
                  <c:v>1262.0760627522384</c:v>
                </c:pt>
                <c:pt idx="189">
                  <c:v>1262.2061736548922</c:v>
                </c:pt>
                <c:pt idx="190">
                  <c:v>1262.2644918942003</c:v>
                </c:pt>
                <c:pt idx="191">
                  <c:v>1262.3509516573902</c:v>
                </c:pt>
                <c:pt idx="192">
                  <c:v>1262.4502662386353</c:v>
                </c:pt>
                <c:pt idx="193">
                  <c:v>1262.1547908093135</c:v>
                </c:pt>
                <c:pt idx="194">
                  <c:v>1261.8598043962804</c:v>
                </c:pt>
                <c:pt idx="195">
                  <c:v>1261.6571588307138</c:v>
                </c:pt>
                <c:pt idx="196">
                  <c:v>1261.5336350050359</c:v>
                </c:pt>
                <c:pt idx="197">
                  <c:v>1261.4909598029278</c:v>
                </c:pt>
                <c:pt idx="198">
                  <c:v>1261.4856808447371</c:v>
                </c:pt>
                <c:pt idx="199">
                  <c:v>1261.6614916695803</c:v>
                </c:pt>
                <c:pt idx="200">
                  <c:v>1261.8066391401449</c:v>
                </c:pt>
                <c:pt idx="201">
                  <c:v>1261.9332977666602</c:v>
                </c:pt>
                <c:pt idx="202">
                  <c:v>1262.0492528754125</c:v>
                </c:pt>
                <c:pt idx="203">
                  <c:v>1262.1550074047345</c:v>
                </c:pt>
                <c:pt idx="204">
                  <c:v>1262.0034789698691</c:v>
                </c:pt>
                <c:pt idx="205">
                  <c:v>1262.0739390890708</c:v>
                </c:pt>
                <c:pt idx="206">
                  <c:v>1261.8111920625997</c:v>
                </c:pt>
                <c:pt idx="207">
                  <c:v>1261.4935530976534</c:v>
                </c:pt>
                <c:pt idx="208">
                  <c:v>1261.3465972313011</c:v>
                </c:pt>
                <c:pt idx="209">
                  <c:v>1261.3223420324555</c:v>
                </c:pt>
                <c:pt idx="210">
                  <c:v>1261.2810954375336</c:v>
                </c:pt>
                <c:pt idx="211">
                  <c:v>1261.4585164695616</c:v>
                </c:pt>
                <c:pt idx="212">
                  <c:v>1261.7078560048976</c:v>
                </c:pt>
                <c:pt idx="213">
                  <c:v>1261.7990495949239</c:v>
                </c:pt>
                <c:pt idx="214">
                  <c:v>1261.9579699510846</c:v>
                </c:pt>
                <c:pt idx="215">
                  <c:v>1262.1293746570025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57248"/>
        <c:axId val="37038912"/>
      </c:lineChart>
      <c:catAx>
        <c:axId val="4395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300"/>
            </a:pPr>
            <a:endParaRPr lang="en-US"/>
          </a:p>
        </c:txPr>
        <c:crossAx val="37038912"/>
        <c:crosses val="autoZero"/>
        <c:auto val="1"/>
        <c:lblAlgn val="ctr"/>
        <c:lblOffset val="100"/>
        <c:noMultiLvlLbl val="0"/>
      </c:catAx>
      <c:valAx>
        <c:axId val="3703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/>
            </a:pPr>
            <a:endParaRPr lang="en-US"/>
          </a:p>
        </c:txPr>
        <c:crossAx val="43957248"/>
        <c:crosses val="autoZero"/>
        <c:crossBetween val="between"/>
      </c:valAx>
      <c:valAx>
        <c:axId val="37039488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44015104"/>
        <c:crosses val="max"/>
        <c:crossBetween val="between"/>
      </c:valAx>
      <c:catAx>
        <c:axId val="44015104"/>
        <c:scaling>
          <c:orientation val="minMax"/>
        </c:scaling>
        <c:delete val="1"/>
        <c:axPos val="b"/>
        <c:majorTickMark val="out"/>
        <c:minorTickMark val="none"/>
        <c:tickLblPos val="nextTo"/>
        <c:crossAx val="37039488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"/>
            </a:pPr>
            <a:r>
              <a:rPr lang="en-US" sz="300" dirty="0" err="1" smtClean="0"/>
              <a:t>Hydrograph+HistogramSarab</a:t>
            </a:r>
            <a:endParaRPr lang="en-US" sz="300" dirty="0"/>
          </a:p>
        </c:rich>
      </c:tx>
      <c:layout>
        <c:manualLayout>
          <c:xMode val="edge"/>
          <c:yMode val="edge"/>
          <c:x val="0.25848417345006613"/>
          <c:y val="0.212788182604712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23262269430319"/>
          <c:y val="0.34999491068247746"/>
          <c:w val="0.68556866375989745"/>
          <c:h val="0.4195773321797546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Sheet6!$L$2</c:f>
              <c:strCache>
                <c:ptCount val="1"/>
                <c:pt idx="0">
                  <c:v>SarabSt</c:v>
                </c:pt>
              </c:strCache>
            </c:strRef>
          </c:tx>
          <c:invertIfNegative val="0"/>
          <c:cat>
            <c:strRef>
              <c:f>Sheet6!$K$3:$K$224</c:f>
              <c:strCache>
                <c:ptCount val="222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</c:strCache>
            </c:strRef>
          </c:cat>
          <c:val>
            <c:numRef>
              <c:f>Sheet6!$L$3:$L$224</c:f>
              <c:numCache>
                <c:formatCode>General</c:formatCode>
                <c:ptCount val="222"/>
                <c:pt idx="0">
                  <c:v>28.4</c:v>
                </c:pt>
                <c:pt idx="1">
                  <c:v>38.4</c:v>
                </c:pt>
                <c:pt idx="2">
                  <c:v>8.4</c:v>
                </c:pt>
                <c:pt idx="3">
                  <c:v>9.4</c:v>
                </c:pt>
                <c:pt idx="4">
                  <c:v>13.9</c:v>
                </c:pt>
                <c:pt idx="5">
                  <c:v>1.9</c:v>
                </c:pt>
                <c:pt idx="6">
                  <c:v>7.7</c:v>
                </c:pt>
                <c:pt idx="7">
                  <c:v>30.1</c:v>
                </c:pt>
                <c:pt idx="8">
                  <c:v>10.1</c:v>
                </c:pt>
                <c:pt idx="9">
                  <c:v>10.4</c:v>
                </c:pt>
                <c:pt idx="10">
                  <c:v>3.7</c:v>
                </c:pt>
                <c:pt idx="11">
                  <c:v>23.5</c:v>
                </c:pt>
                <c:pt idx="12">
                  <c:v>36</c:v>
                </c:pt>
                <c:pt idx="13">
                  <c:v>85.3</c:v>
                </c:pt>
                <c:pt idx="14">
                  <c:v>1.2</c:v>
                </c:pt>
                <c:pt idx="15">
                  <c:v>9.5</c:v>
                </c:pt>
                <c:pt idx="16">
                  <c:v>4.8</c:v>
                </c:pt>
                <c:pt idx="17">
                  <c:v>1.1000000000000001</c:v>
                </c:pt>
                <c:pt idx="18">
                  <c:v>2.7</c:v>
                </c:pt>
                <c:pt idx="19">
                  <c:v>6.4</c:v>
                </c:pt>
                <c:pt idx="20">
                  <c:v>15.4</c:v>
                </c:pt>
                <c:pt idx="21">
                  <c:v>6.8</c:v>
                </c:pt>
                <c:pt idx="22">
                  <c:v>28</c:v>
                </c:pt>
                <c:pt idx="23">
                  <c:v>21.7</c:v>
                </c:pt>
                <c:pt idx="24">
                  <c:v>54.8</c:v>
                </c:pt>
                <c:pt idx="25">
                  <c:v>36.299999999999997</c:v>
                </c:pt>
                <c:pt idx="26">
                  <c:v>32.200000000000003</c:v>
                </c:pt>
                <c:pt idx="27">
                  <c:v>3.8</c:v>
                </c:pt>
                <c:pt idx="28">
                  <c:v>6.6</c:v>
                </c:pt>
                <c:pt idx="29">
                  <c:v>1.2</c:v>
                </c:pt>
                <c:pt idx="30">
                  <c:v>4</c:v>
                </c:pt>
                <c:pt idx="31">
                  <c:v>13</c:v>
                </c:pt>
                <c:pt idx="32">
                  <c:v>19</c:v>
                </c:pt>
                <c:pt idx="33">
                  <c:v>13.2</c:v>
                </c:pt>
                <c:pt idx="34">
                  <c:v>5</c:v>
                </c:pt>
                <c:pt idx="35">
                  <c:v>8.9</c:v>
                </c:pt>
                <c:pt idx="36">
                  <c:v>19.7</c:v>
                </c:pt>
                <c:pt idx="37">
                  <c:v>83.4</c:v>
                </c:pt>
                <c:pt idx="38">
                  <c:v>14.1</c:v>
                </c:pt>
                <c:pt idx="39">
                  <c:v>29</c:v>
                </c:pt>
                <c:pt idx="40">
                  <c:v>1.9</c:v>
                </c:pt>
                <c:pt idx="41">
                  <c:v>0</c:v>
                </c:pt>
                <c:pt idx="42">
                  <c:v>2.1</c:v>
                </c:pt>
                <c:pt idx="43">
                  <c:v>27.8</c:v>
                </c:pt>
                <c:pt idx="44">
                  <c:v>11.5</c:v>
                </c:pt>
                <c:pt idx="45">
                  <c:v>12.6</c:v>
                </c:pt>
                <c:pt idx="46">
                  <c:v>6.1</c:v>
                </c:pt>
                <c:pt idx="47">
                  <c:v>10.3</c:v>
                </c:pt>
                <c:pt idx="48">
                  <c:v>41.9</c:v>
                </c:pt>
                <c:pt idx="49">
                  <c:v>81</c:v>
                </c:pt>
                <c:pt idx="50">
                  <c:v>8.1999999999999993</c:v>
                </c:pt>
                <c:pt idx="51">
                  <c:v>6.2</c:v>
                </c:pt>
                <c:pt idx="52">
                  <c:v>17.600000000000001</c:v>
                </c:pt>
                <c:pt idx="53">
                  <c:v>0.5</c:v>
                </c:pt>
                <c:pt idx="54">
                  <c:v>8.9</c:v>
                </c:pt>
                <c:pt idx="55">
                  <c:v>22.9</c:v>
                </c:pt>
                <c:pt idx="56">
                  <c:v>0.7</c:v>
                </c:pt>
                <c:pt idx="57">
                  <c:v>14.7</c:v>
                </c:pt>
                <c:pt idx="58">
                  <c:v>32.9</c:v>
                </c:pt>
                <c:pt idx="59">
                  <c:v>11.8</c:v>
                </c:pt>
                <c:pt idx="60">
                  <c:v>18.100000000000001</c:v>
                </c:pt>
                <c:pt idx="61">
                  <c:v>53.6</c:v>
                </c:pt>
                <c:pt idx="62">
                  <c:v>4</c:v>
                </c:pt>
                <c:pt idx="63">
                  <c:v>4.9000000000000004</c:v>
                </c:pt>
                <c:pt idx="64">
                  <c:v>3.7</c:v>
                </c:pt>
                <c:pt idx="65">
                  <c:v>8.1999999999999993</c:v>
                </c:pt>
                <c:pt idx="66">
                  <c:v>33.9</c:v>
                </c:pt>
                <c:pt idx="67">
                  <c:v>31</c:v>
                </c:pt>
                <c:pt idx="68">
                  <c:v>0.9</c:v>
                </c:pt>
                <c:pt idx="69">
                  <c:v>0.6</c:v>
                </c:pt>
                <c:pt idx="70">
                  <c:v>7.5</c:v>
                </c:pt>
                <c:pt idx="71">
                  <c:v>18.7</c:v>
                </c:pt>
                <c:pt idx="72">
                  <c:v>40.5</c:v>
                </c:pt>
                <c:pt idx="73">
                  <c:v>24.5</c:v>
                </c:pt>
                <c:pt idx="74">
                  <c:v>36.799999999999997</c:v>
                </c:pt>
                <c:pt idx="75">
                  <c:v>5.3</c:v>
                </c:pt>
                <c:pt idx="76">
                  <c:v>15.9</c:v>
                </c:pt>
                <c:pt idx="77">
                  <c:v>3.5</c:v>
                </c:pt>
                <c:pt idx="78">
                  <c:v>0.5</c:v>
                </c:pt>
                <c:pt idx="79">
                  <c:v>11</c:v>
                </c:pt>
                <c:pt idx="80">
                  <c:v>13</c:v>
                </c:pt>
                <c:pt idx="81">
                  <c:v>0</c:v>
                </c:pt>
                <c:pt idx="82">
                  <c:v>11.8</c:v>
                </c:pt>
                <c:pt idx="83">
                  <c:v>11.2</c:v>
                </c:pt>
                <c:pt idx="84">
                  <c:v>4.5</c:v>
                </c:pt>
                <c:pt idx="85">
                  <c:v>8.9</c:v>
                </c:pt>
                <c:pt idx="86">
                  <c:v>0.4</c:v>
                </c:pt>
                <c:pt idx="87">
                  <c:v>14.8</c:v>
                </c:pt>
                <c:pt idx="88">
                  <c:v>27</c:v>
                </c:pt>
                <c:pt idx="89">
                  <c:v>13.1</c:v>
                </c:pt>
                <c:pt idx="90">
                  <c:v>21.3</c:v>
                </c:pt>
                <c:pt idx="91">
                  <c:v>34.6</c:v>
                </c:pt>
                <c:pt idx="92">
                  <c:v>0</c:v>
                </c:pt>
                <c:pt idx="93">
                  <c:v>0.2</c:v>
                </c:pt>
                <c:pt idx="94">
                  <c:v>5.8</c:v>
                </c:pt>
                <c:pt idx="95">
                  <c:v>14.4</c:v>
                </c:pt>
                <c:pt idx="96">
                  <c:v>33.700000000000003</c:v>
                </c:pt>
                <c:pt idx="97">
                  <c:v>19.100000000000001</c:v>
                </c:pt>
                <c:pt idx="98">
                  <c:v>20.3</c:v>
                </c:pt>
                <c:pt idx="99">
                  <c:v>7.3</c:v>
                </c:pt>
                <c:pt idx="100">
                  <c:v>1.1000000000000001</c:v>
                </c:pt>
                <c:pt idx="101">
                  <c:v>20.9</c:v>
                </c:pt>
                <c:pt idx="102">
                  <c:v>2.8</c:v>
                </c:pt>
                <c:pt idx="103">
                  <c:v>51.6</c:v>
                </c:pt>
                <c:pt idx="104">
                  <c:v>1.7</c:v>
                </c:pt>
                <c:pt idx="105">
                  <c:v>11.2</c:v>
                </c:pt>
                <c:pt idx="106">
                  <c:v>12.1</c:v>
                </c:pt>
                <c:pt idx="107">
                  <c:v>17.5</c:v>
                </c:pt>
                <c:pt idx="108">
                  <c:v>14.5</c:v>
                </c:pt>
                <c:pt idx="109">
                  <c:v>107.3</c:v>
                </c:pt>
                <c:pt idx="110">
                  <c:v>22.3</c:v>
                </c:pt>
                <c:pt idx="111">
                  <c:v>2.6</c:v>
                </c:pt>
                <c:pt idx="112">
                  <c:v>0</c:v>
                </c:pt>
                <c:pt idx="113">
                  <c:v>17.399999999999999</c:v>
                </c:pt>
                <c:pt idx="114">
                  <c:v>2.1</c:v>
                </c:pt>
                <c:pt idx="115">
                  <c:v>3.4</c:v>
                </c:pt>
                <c:pt idx="116">
                  <c:v>0.8</c:v>
                </c:pt>
                <c:pt idx="117">
                  <c:v>7.1</c:v>
                </c:pt>
                <c:pt idx="118">
                  <c:v>10.9</c:v>
                </c:pt>
                <c:pt idx="119">
                  <c:v>20.8</c:v>
                </c:pt>
                <c:pt idx="120">
                  <c:v>32</c:v>
                </c:pt>
                <c:pt idx="121">
                  <c:v>72.900000000000006</c:v>
                </c:pt>
                <c:pt idx="122">
                  <c:v>13.2</c:v>
                </c:pt>
                <c:pt idx="123">
                  <c:v>6.3</c:v>
                </c:pt>
                <c:pt idx="124">
                  <c:v>25.4</c:v>
                </c:pt>
                <c:pt idx="125">
                  <c:v>17.899999999999999</c:v>
                </c:pt>
                <c:pt idx="126">
                  <c:v>19</c:v>
                </c:pt>
                <c:pt idx="127">
                  <c:v>38.4</c:v>
                </c:pt>
                <c:pt idx="128">
                  <c:v>1.9</c:v>
                </c:pt>
                <c:pt idx="129">
                  <c:v>11.6</c:v>
                </c:pt>
                <c:pt idx="130">
                  <c:v>4.7</c:v>
                </c:pt>
                <c:pt idx="131">
                  <c:v>18.399999999999999</c:v>
                </c:pt>
                <c:pt idx="132">
                  <c:v>38.5</c:v>
                </c:pt>
                <c:pt idx="133">
                  <c:v>36.4</c:v>
                </c:pt>
                <c:pt idx="134">
                  <c:v>52.8</c:v>
                </c:pt>
                <c:pt idx="135">
                  <c:v>28.6</c:v>
                </c:pt>
                <c:pt idx="136">
                  <c:v>7.3</c:v>
                </c:pt>
                <c:pt idx="137">
                  <c:v>2</c:v>
                </c:pt>
                <c:pt idx="138">
                  <c:v>7.9</c:v>
                </c:pt>
                <c:pt idx="139">
                  <c:v>17.100000000000001</c:v>
                </c:pt>
                <c:pt idx="140">
                  <c:v>22.6</c:v>
                </c:pt>
                <c:pt idx="141">
                  <c:v>8.9</c:v>
                </c:pt>
                <c:pt idx="142">
                  <c:v>18.100000000000001</c:v>
                </c:pt>
                <c:pt idx="143">
                  <c:v>11.7</c:v>
                </c:pt>
                <c:pt idx="144">
                  <c:v>18.600000000000001</c:v>
                </c:pt>
                <c:pt idx="145">
                  <c:v>46.4</c:v>
                </c:pt>
                <c:pt idx="146">
                  <c:v>19.899999999999999</c:v>
                </c:pt>
                <c:pt idx="147">
                  <c:v>3.7</c:v>
                </c:pt>
                <c:pt idx="148">
                  <c:v>0.8</c:v>
                </c:pt>
                <c:pt idx="149">
                  <c:v>0</c:v>
                </c:pt>
                <c:pt idx="150">
                  <c:v>1.6</c:v>
                </c:pt>
                <c:pt idx="151">
                  <c:v>11.3</c:v>
                </c:pt>
                <c:pt idx="152">
                  <c:v>31.7</c:v>
                </c:pt>
                <c:pt idx="153">
                  <c:v>0.3</c:v>
                </c:pt>
                <c:pt idx="154">
                  <c:v>11.4</c:v>
                </c:pt>
                <c:pt idx="155">
                  <c:v>12.7</c:v>
                </c:pt>
                <c:pt idx="156">
                  <c:v>37.1</c:v>
                </c:pt>
                <c:pt idx="157">
                  <c:v>32.4</c:v>
                </c:pt>
                <c:pt idx="158">
                  <c:v>36.799999999999997</c:v>
                </c:pt>
                <c:pt idx="159">
                  <c:v>13.4</c:v>
                </c:pt>
                <c:pt idx="160">
                  <c:v>1.4</c:v>
                </c:pt>
                <c:pt idx="161">
                  <c:v>6.7</c:v>
                </c:pt>
                <c:pt idx="162">
                  <c:v>82.6</c:v>
                </c:pt>
                <c:pt idx="163">
                  <c:v>17.100000000000001</c:v>
                </c:pt>
                <c:pt idx="164">
                  <c:v>20.100000000000001</c:v>
                </c:pt>
                <c:pt idx="165">
                  <c:v>1.2</c:v>
                </c:pt>
                <c:pt idx="166">
                  <c:v>17.3</c:v>
                </c:pt>
                <c:pt idx="167">
                  <c:v>14</c:v>
                </c:pt>
                <c:pt idx="168">
                  <c:v>23.6</c:v>
                </c:pt>
                <c:pt idx="169">
                  <c:v>23</c:v>
                </c:pt>
                <c:pt idx="170">
                  <c:v>5.9</c:v>
                </c:pt>
                <c:pt idx="171">
                  <c:v>1.5</c:v>
                </c:pt>
                <c:pt idx="172">
                  <c:v>0</c:v>
                </c:pt>
                <c:pt idx="173">
                  <c:v>12.6</c:v>
                </c:pt>
                <c:pt idx="174">
                  <c:v>32.200000000000003</c:v>
                </c:pt>
                <c:pt idx="175">
                  <c:v>38.799999999999997</c:v>
                </c:pt>
                <c:pt idx="176">
                  <c:v>5.0999999999999996</c:v>
                </c:pt>
                <c:pt idx="177">
                  <c:v>6.3</c:v>
                </c:pt>
                <c:pt idx="178">
                  <c:v>10.199999999999999</c:v>
                </c:pt>
                <c:pt idx="179">
                  <c:v>19.899999999999999</c:v>
                </c:pt>
                <c:pt idx="180">
                  <c:v>35.299999999999997</c:v>
                </c:pt>
                <c:pt idx="181">
                  <c:v>13.8</c:v>
                </c:pt>
                <c:pt idx="182">
                  <c:v>12</c:v>
                </c:pt>
                <c:pt idx="183">
                  <c:v>3.7</c:v>
                </c:pt>
                <c:pt idx="184">
                  <c:v>0</c:v>
                </c:pt>
                <c:pt idx="185">
                  <c:v>6.3</c:v>
                </c:pt>
                <c:pt idx="186">
                  <c:v>0</c:v>
                </c:pt>
                <c:pt idx="187">
                  <c:v>39.799999999999997</c:v>
                </c:pt>
                <c:pt idx="188">
                  <c:v>25.7</c:v>
                </c:pt>
                <c:pt idx="189">
                  <c:v>6.7</c:v>
                </c:pt>
                <c:pt idx="190">
                  <c:v>6.4</c:v>
                </c:pt>
                <c:pt idx="191">
                  <c:v>4.3</c:v>
                </c:pt>
                <c:pt idx="192">
                  <c:v>35.5</c:v>
                </c:pt>
                <c:pt idx="193">
                  <c:v>7.1</c:v>
                </c:pt>
                <c:pt idx="194">
                  <c:v>0</c:v>
                </c:pt>
                <c:pt idx="195">
                  <c:v>6.1</c:v>
                </c:pt>
                <c:pt idx="196">
                  <c:v>6.7</c:v>
                </c:pt>
                <c:pt idx="197">
                  <c:v>0</c:v>
                </c:pt>
                <c:pt idx="198">
                  <c:v>10.5</c:v>
                </c:pt>
                <c:pt idx="199">
                  <c:v>13.7</c:v>
                </c:pt>
                <c:pt idx="200">
                  <c:v>11.6</c:v>
                </c:pt>
                <c:pt idx="201">
                  <c:v>10.5</c:v>
                </c:pt>
                <c:pt idx="202">
                  <c:v>46.4</c:v>
                </c:pt>
                <c:pt idx="203">
                  <c:v>19.3</c:v>
                </c:pt>
                <c:pt idx="204">
                  <c:v>20</c:v>
                </c:pt>
                <c:pt idx="205">
                  <c:v>29.6</c:v>
                </c:pt>
                <c:pt idx="206">
                  <c:v>35.200000000000003</c:v>
                </c:pt>
                <c:pt idx="207">
                  <c:v>5.5</c:v>
                </c:pt>
                <c:pt idx="208">
                  <c:v>7.5</c:v>
                </c:pt>
                <c:pt idx="209">
                  <c:v>7.3</c:v>
                </c:pt>
                <c:pt idx="210">
                  <c:v>16.5</c:v>
                </c:pt>
                <c:pt idx="211">
                  <c:v>5.5</c:v>
                </c:pt>
                <c:pt idx="212">
                  <c:v>16.600000000000001</c:v>
                </c:pt>
                <c:pt idx="213">
                  <c:v>16.8</c:v>
                </c:pt>
                <c:pt idx="214">
                  <c:v>55.9</c:v>
                </c:pt>
                <c:pt idx="215">
                  <c:v>24.7</c:v>
                </c:pt>
                <c:pt idx="216">
                  <c:v>43.3</c:v>
                </c:pt>
                <c:pt idx="217">
                  <c:v>30.6</c:v>
                </c:pt>
                <c:pt idx="218">
                  <c:v>21.2</c:v>
                </c:pt>
                <c:pt idx="219">
                  <c:v>0</c:v>
                </c:pt>
                <c:pt idx="220">
                  <c:v>0.4</c:v>
                </c:pt>
                <c:pt idx="221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492864"/>
        <c:axId val="37041792"/>
      </c:barChart>
      <c:lineChart>
        <c:grouping val="standard"/>
        <c:varyColors val="0"/>
        <c:ser>
          <c:idx val="0"/>
          <c:order val="0"/>
          <c:tx>
            <c:strRef>
              <c:f>Sheet6!$U$3</c:f>
              <c:strCache>
                <c:ptCount val="1"/>
                <c:pt idx="0">
                  <c:v>Head</c:v>
                </c:pt>
              </c:strCache>
            </c:strRef>
          </c:tx>
          <c:marker>
            <c:symbol val="none"/>
          </c:marker>
          <c:cat>
            <c:strRef>
              <c:f>Sheet6!$T$4:$T$231</c:f>
              <c:strCache>
                <c:ptCount val="228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  <c:pt idx="222">
                  <c:v>1398/7</c:v>
                </c:pt>
                <c:pt idx="223">
                  <c:v>1398/8</c:v>
                </c:pt>
                <c:pt idx="224">
                  <c:v>1398/9</c:v>
                </c:pt>
                <c:pt idx="225">
                  <c:v>1398/10</c:v>
                </c:pt>
                <c:pt idx="226">
                  <c:v>1398/11</c:v>
                </c:pt>
                <c:pt idx="227">
                  <c:v>1398/12</c:v>
                </c:pt>
              </c:strCache>
            </c:strRef>
          </c:cat>
          <c:val>
            <c:numRef>
              <c:f>Sheet6!$U$4:$U$231</c:f>
              <c:numCache>
                <c:formatCode>General</c:formatCode>
                <c:ptCount val="228"/>
                <c:pt idx="0">
                  <c:v>1692.1053415338945</c:v>
                </c:pt>
                <c:pt idx="1">
                  <c:v>1691.470178284701</c:v>
                </c:pt>
                <c:pt idx="2">
                  <c:v>1690.5164656936656</c:v>
                </c:pt>
                <c:pt idx="3">
                  <c:v>1690.1379790269739</c:v>
                </c:pt>
                <c:pt idx="4">
                  <c:v>1689.805178511496</c:v>
                </c:pt>
                <c:pt idx="5">
                  <c:v>1689.6152947319995</c:v>
                </c:pt>
                <c:pt idx="6">
                  <c:v>1690.2966603426073</c:v>
                </c:pt>
                <c:pt idx="7">
                  <c:v>1690.7223988084972</c:v>
                </c:pt>
                <c:pt idx="8">
                  <c:v>1690.9207912202214</c:v>
                </c:pt>
                <c:pt idx="9">
                  <c:v>1691.1995657483999</c:v>
                </c:pt>
                <c:pt idx="10">
                  <c:v>1691.4105592122855</c:v>
                </c:pt>
                <c:pt idx="11">
                  <c:v>1691.5061370902752</c:v>
                </c:pt>
                <c:pt idx="12">
                  <c:v>1691.6805696182098</c:v>
                </c:pt>
                <c:pt idx="13">
                  <c:v>1692.082631045573</c:v>
                </c:pt>
                <c:pt idx="14">
                  <c:v>1692.1664629436641</c:v>
                </c:pt>
                <c:pt idx="15">
                  <c:v>1691.0281704933595</c:v>
                </c:pt>
                <c:pt idx="16">
                  <c:v>1690.688115101806</c:v>
                </c:pt>
                <c:pt idx="17">
                  <c:v>1690.1002273751635</c:v>
                </c:pt>
                <c:pt idx="18">
                  <c:v>1691.4135255851136</c:v>
                </c:pt>
                <c:pt idx="19">
                  <c:v>1691.358928982942</c:v>
                </c:pt>
                <c:pt idx="20">
                  <c:v>1691.655082023814</c:v>
                </c:pt>
                <c:pt idx="21">
                  <c:v>1691.7375812054324</c:v>
                </c:pt>
                <c:pt idx="22">
                  <c:v>1691.9604056046624</c:v>
                </c:pt>
                <c:pt idx="23">
                  <c:v>1692.1070073683973</c:v>
                </c:pt>
                <c:pt idx="24">
                  <c:v>1692.416407673732</c:v>
                </c:pt>
                <c:pt idx="25">
                  <c:v>1693.1048087790243</c:v>
                </c:pt>
                <c:pt idx="26">
                  <c:v>1693.3135562552152</c:v>
                </c:pt>
                <c:pt idx="27">
                  <c:v>1692.463417907237</c:v>
                </c:pt>
                <c:pt idx="28">
                  <c:v>1691.9116791010667</c:v>
                </c:pt>
                <c:pt idx="29">
                  <c:v>1691.4283195412684</c:v>
                </c:pt>
                <c:pt idx="30">
                  <c:v>1692.1054240665837</c:v>
                </c:pt>
                <c:pt idx="31">
                  <c:v>1692.3875336247781</c:v>
                </c:pt>
                <c:pt idx="32">
                  <c:v>1692.6766604333739</c:v>
                </c:pt>
                <c:pt idx="33">
                  <c:v>1692.6818872591896</c:v>
                </c:pt>
                <c:pt idx="34">
                  <c:v>1692.7576407839183</c:v>
                </c:pt>
                <c:pt idx="35">
                  <c:v>1692.9846887957028</c:v>
                </c:pt>
                <c:pt idx="36">
                  <c:v>1693.2074440731219</c:v>
                </c:pt>
                <c:pt idx="37">
                  <c:v>1693.3769331798958</c:v>
                </c:pt>
                <c:pt idx="38">
                  <c:v>1692.7658207906413</c:v>
                </c:pt>
                <c:pt idx="39">
                  <c:v>1692.1388235707027</c:v>
                </c:pt>
                <c:pt idx="40">
                  <c:v>1691.7508602542316</c:v>
                </c:pt>
                <c:pt idx="41">
                  <c:v>1691.1691834493708</c:v>
                </c:pt>
                <c:pt idx="42">
                  <c:v>1692.1211921675435</c:v>
                </c:pt>
                <c:pt idx="43">
                  <c:v>1692.4445034739106</c:v>
                </c:pt>
                <c:pt idx="44">
                  <c:v>1692.846475792805</c:v>
                </c:pt>
                <c:pt idx="45">
                  <c:v>1692.9914374351192</c:v>
                </c:pt>
                <c:pt idx="46">
                  <c:v>1693.1745528717695</c:v>
                </c:pt>
                <c:pt idx="47">
                  <c:v>1693.2781067668227</c:v>
                </c:pt>
                <c:pt idx="48">
                  <c:v>1693.2691913065132</c:v>
                </c:pt>
                <c:pt idx="49">
                  <c:v>1693.3327209749882</c:v>
                </c:pt>
                <c:pt idx="50">
                  <c:v>1693.0184806608663</c:v>
                </c:pt>
                <c:pt idx="51">
                  <c:v>1692.0923350993708</c:v>
                </c:pt>
                <c:pt idx="52">
                  <c:v>1691.2865536256593</c:v>
                </c:pt>
                <c:pt idx="53">
                  <c:v>1690.9748237672709</c:v>
                </c:pt>
                <c:pt idx="54">
                  <c:v>1691.5273184940031</c:v>
                </c:pt>
                <c:pt idx="55">
                  <c:v>1692.3203974463572</c:v>
                </c:pt>
                <c:pt idx="56">
                  <c:v>1692.6045503745274</c:v>
                </c:pt>
                <c:pt idx="57">
                  <c:v>1692.8044538047902</c:v>
                </c:pt>
                <c:pt idx="58">
                  <c:v>1692.8963036241043</c:v>
                </c:pt>
                <c:pt idx="59">
                  <c:v>1693.0609083635011</c:v>
                </c:pt>
                <c:pt idx="60">
                  <c:v>1693.5986806855321</c:v>
                </c:pt>
                <c:pt idx="61">
                  <c:v>1693.7027467925247</c:v>
                </c:pt>
                <c:pt idx="62">
                  <c:v>1692.5637614124842</c:v>
                </c:pt>
                <c:pt idx="63">
                  <c:v>1691.7794519540951</c:v>
                </c:pt>
                <c:pt idx="64">
                  <c:v>1691.2529909650784</c:v>
                </c:pt>
                <c:pt idx="65">
                  <c:v>1690.8481048868396</c:v>
                </c:pt>
                <c:pt idx="66">
                  <c:v>1691.4569425512184</c:v>
                </c:pt>
                <c:pt idx="67">
                  <c:v>1692.0512498643079</c:v>
                </c:pt>
                <c:pt idx="68">
                  <c:v>1692.672258786871</c:v>
                </c:pt>
                <c:pt idx="69">
                  <c:v>1692.825767184333</c:v>
                </c:pt>
                <c:pt idx="70">
                  <c:v>1692.8877684888059</c:v>
                </c:pt>
                <c:pt idx="71">
                  <c:v>1692.9604039111152</c:v>
                </c:pt>
                <c:pt idx="72">
                  <c:v>1693.2192514168869</c:v>
                </c:pt>
                <c:pt idx="73">
                  <c:v>1693.6448885922453</c:v>
                </c:pt>
                <c:pt idx="74">
                  <c:v>1693.357680447393</c:v>
                </c:pt>
                <c:pt idx="75">
                  <c:v>1691.9477932979737</c:v>
                </c:pt>
                <c:pt idx="76">
                  <c:v>1691.4116266209596</c:v>
                </c:pt>
                <c:pt idx="77">
                  <c:v>1691.0220071411113</c:v>
                </c:pt>
                <c:pt idx="78">
                  <c:v>1691.4876077597633</c:v>
                </c:pt>
                <c:pt idx="79">
                  <c:v>1692.3429722349467</c:v>
                </c:pt>
                <c:pt idx="80">
                  <c:v>1692.6523351336812</c:v>
                </c:pt>
                <c:pt idx="81">
                  <c:v>1692.7575583491493</c:v>
                </c:pt>
                <c:pt idx="82">
                  <c:v>1692.7923689438885</c:v>
                </c:pt>
                <c:pt idx="83">
                  <c:v>1692.8144904341154</c:v>
                </c:pt>
                <c:pt idx="84">
                  <c:v>1692.7593777156765</c:v>
                </c:pt>
                <c:pt idx="85">
                  <c:v>1692.1634893664298</c:v>
                </c:pt>
                <c:pt idx="86">
                  <c:v>1691.0242667164903</c:v>
                </c:pt>
                <c:pt idx="87">
                  <c:v>1690.2982717542238</c:v>
                </c:pt>
                <c:pt idx="88">
                  <c:v>1689.5788523676945</c:v>
                </c:pt>
                <c:pt idx="89">
                  <c:v>1689.5512755727129</c:v>
                </c:pt>
                <c:pt idx="90">
                  <c:v>1690.5834527003074</c:v>
                </c:pt>
                <c:pt idx="91">
                  <c:v>1690.9986806828408</c:v>
                </c:pt>
                <c:pt idx="92">
                  <c:v>1691.2522339631712</c:v>
                </c:pt>
                <c:pt idx="93">
                  <c:v>1691.4254875892864</c:v>
                </c:pt>
                <c:pt idx="94">
                  <c:v>1691.5460357878919</c:v>
                </c:pt>
                <c:pt idx="95">
                  <c:v>1691.8333010140757</c:v>
                </c:pt>
                <c:pt idx="96">
                  <c:v>1692.1697509130954</c:v>
                </c:pt>
                <c:pt idx="97">
                  <c:v>1692.0117495238492</c:v>
                </c:pt>
                <c:pt idx="98">
                  <c:v>1690.294051293788</c:v>
                </c:pt>
                <c:pt idx="99">
                  <c:v>1689.5684265573007</c:v>
                </c:pt>
                <c:pt idx="100">
                  <c:v>1688.8481504940532</c:v>
                </c:pt>
                <c:pt idx="101">
                  <c:v>1688.5750882531922</c:v>
                </c:pt>
                <c:pt idx="102">
                  <c:v>1689.5228092800676</c:v>
                </c:pt>
                <c:pt idx="103">
                  <c:v>1690.25637643288</c:v>
                </c:pt>
                <c:pt idx="104">
                  <c:v>1690.3614393244407</c:v>
                </c:pt>
                <c:pt idx="105">
                  <c:v>1690.6971089425901</c:v>
                </c:pt>
                <c:pt idx="106">
                  <c:v>1691.1822155512652</c:v>
                </c:pt>
                <c:pt idx="107">
                  <c:v>1691.5154796761151</c:v>
                </c:pt>
                <c:pt idx="108">
                  <c:v>1691.891813928484</c:v>
                </c:pt>
                <c:pt idx="109">
                  <c:v>1692.5053078768342</c:v>
                </c:pt>
                <c:pt idx="110">
                  <c:v>1690.69972677479</c:v>
                </c:pt>
                <c:pt idx="111">
                  <c:v>1690.0627614517698</c:v>
                </c:pt>
                <c:pt idx="112">
                  <c:v>1689.5867185520008</c:v>
                </c:pt>
                <c:pt idx="113">
                  <c:v>1689.3859701190001</c:v>
                </c:pt>
                <c:pt idx="114">
                  <c:v>1689.9725306940004</c:v>
                </c:pt>
                <c:pt idx="115">
                  <c:v>1690.5880578200004</c:v>
                </c:pt>
                <c:pt idx="116">
                  <c:v>1691.0826228590004</c:v>
                </c:pt>
                <c:pt idx="117">
                  <c:v>1691.3825861520006</c:v>
                </c:pt>
                <c:pt idx="118">
                  <c:v>1691.6145905944441</c:v>
                </c:pt>
                <c:pt idx="119">
                  <c:v>1691.6678672350006</c:v>
                </c:pt>
                <c:pt idx="120">
                  <c:v>1691.9980130730003</c:v>
                </c:pt>
                <c:pt idx="121">
                  <c:v>1692.4888195899994</c:v>
                </c:pt>
                <c:pt idx="122">
                  <c:v>1690.9480430999993</c:v>
                </c:pt>
                <c:pt idx="123">
                  <c:v>1690.0252601830002</c:v>
                </c:pt>
                <c:pt idx="124">
                  <c:v>1689.7111728809996</c:v>
                </c:pt>
                <c:pt idx="125">
                  <c:v>1689.4812241499999</c:v>
                </c:pt>
                <c:pt idx="126">
                  <c:v>1690.0818741300004</c:v>
                </c:pt>
                <c:pt idx="127">
                  <c:v>1691.1808795210004</c:v>
                </c:pt>
                <c:pt idx="128">
                  <c:v>1691.518911911</c:v>
                </c:pt>
                <c:pt idx="129">
                  <c:v>1691.6762911960002</c:v>
                </c:pt>
                <c:pt idx="130">
                  <c:v>1691.7808319390003</c:v>
                </c:pt>
                <c:pt idx="131">
                  <c:v>1691.8996635987251</c:v>
                </c:pt>
                <c:pt idx="132">
                  <c:v>1692.251521743025</c:v>
                </c:pt>
                <c:pt idx="133">
                  <c:v>1692.7383032577754</c:v>
                </c:pt>
                <c:pt idx="134">
                  <c:v>1691.4435968740001</c:v>
                </c:pt>
                <c:pt idx="135">
                  <c:v>1690.581914159</c:v>
                </c:pt>
                <c:pt idx="136">
                  <c:v>1690.0679715220003</c:v>
                </c:pt>
                <c:pt idx="137">
                  <c:v>1689.6923516789996</c:v>
                </c:pt>
                <c:pt idx="138">
                  <c:v>1690.2899872589994</c:v>
                </c:pt>
                <c:pt idx="139">
                  <c:v>1691.0345696549996</c:v>
                </c:pt>
                <c:pt idx="140">
                  <c:v>1691.5798817283332</c:v>
                </c:pt>
                <c:pt idx="141">
                  <c:v>1691.638450365667</c:v>
                </c:pt>
                <c:pt idx="142">
                  <c:v>1692.005103789</c:v>
                </c:pt>
                <c:pt idx="143">
                  <c:v>1692.0688840380506</c:v>
                </c:pt>
                <c:pt idx="144">
                  <c:v>1692.3296831529999</c:v>
                </c:pt>
                <c:pt idx="145">
                  <c:v>1691.8732323889999</c:v>
                </c:pt>
                <c:pt idx="146">
                  <c:v>1690.7220213039998</c:v>
                </c:pt>
                <c:pt idx="147">
                  <c:v>1689.4596383630005</c:v>
                </c:pt>
                <c:pt idx="148">
                  <c:v>1688.743849666</c:v>
                </c:pt>
                <c:pt idx="149">
                  <c:v>1688.4887164130002</c:v>
                </c:pt>
                <c:pt idx="150">
                  <c:v>1688.9116212149997</c:v>
                </c:pt>
                <c:pt idx="151">
                  <c:v>1690.0812047569998</c:v>
                </c:pt>
                <c:pt idx="152">
                  <c:v>1690.658746007</c:v>
                </c:pt>
                <c:pt idx="153">
                  <c:v>1691.0588279140006</c:v>
                </c:pt>
                <c:pt idx="154">
                  <c:v>1691.2931821819013</c:v>
                </c:pt>
                <c:pt idx="155">
                  <c:v>1691.5615908170112</c:v>
                </c:pt>
                <c:pt idx="156">
                  <c:v>1691.6876207571941</c:v>
                </c:pt>
                <c:pt idx="157">
                  <c:v>1691.3512857839996</c:v>
                </c:pt>
                <c:pt idx="158">
                  <c:v>1690.0327959760002</c:v>
                </c:pt>
                <c:pt idx="159">
                  <c:v>1688.857735181</c:v>
                </c:pt>
                <c:pt idx="160">
                  <c:v>1687.6559422650002</c:v>
                </c:pt>
                <c:pt idx="161">
                  <c:v>1687.2882119610006</c:v>
                </c:pt>
                <c:pt idx="162">
                  <c:v>1688.2091567309999</c:v>
                </c:pt>
                <c:pt idx="163">
                  <c:v>1689.1752029959994</c:v>
                </c:pt>
                <c:pt idx="164">
                  <c:v>1689.6390996809998</c:v>
                </c:pt>
                <c:pt idx="165">
                  <c:v>1690.1480795690006</c:v>
                </c:pt>
                <c:pt idx="166">
                  <c:v>1690.8187645269998</c:v>
                </c:pt>
                <c:pt idx="167">
                  <c:v>1691.016847992945</c:v>
                </c:pt>
                <c:pt idx="168">
                  <c:v>1691.3303137594748</c:v>
                </c:pt>
                <c:pt idx="169">
                  <c:v>1690.8280782945244</c:v>
                </c:pt>
                <c:pt idx="170">
                  <c:v>1689.6294883909998</c:v>
                </c:pt>
                <c:pt idx="171">
                  <c:v>1687.9571863779993</c:v>
                </c:pt>
                <c:pt idx="172">
                  <c:v>1687.5422316755428</c:v>
                </c:pt>
                <c:pt idx="173">
                  <c:v>1687.3447657490008</c:v>
                </c:pt>
                <c:pt idx="174">
                  <c:v>1688.0889365690007</c:v>
                </c:pt>
                <c:pt idx="175">
                  <c:v>1689.2071884340005</c:v>
                </c:pt>
                <c:pt idx="176">
                  <c:v>1689.777269342</c:v>
                </c:pt>
                <c:pt idx="177">
                  <c:v>1690.2538104090004</c:v>
                </c:pt>
                <c:pt idx="178">
                  <c:v>1690.4120453239991</c:v>
                </c:pt>
                <c:pt idx="179">
                  <c:v>1690.6480821104249</c:v>
                </c:pt>
                <c:pt idx="180">
                  <c:v>1691.0842250673252</c:v>
                </c:pt>
                <c:pt idx="181">
                  <c:v>1691.2230853989997</c:v>
                </c:pt>
                <c:pt idx="182">
                  <c:v>1691.0569348953252</c:v>
                </c:pt>
                <c:pt idx="183">
                  <c:v>1689.696356069566</c:v>
                </c:pt>
                <c:pt idx="184">
                  <c:v>1688.0276226680003</c:v>
                </c:pt>
                <c:pt idx="185">
                  <c:v>1687.8235490919997</c:v>
                </c:pt>
                <c:pt idx="186">
                  <c:v>1688.7068596965253</c:v>
                </c:pt>
                <c:pt idx="187">
                  <c:v>1689.4555974001878</c:v>
                </c:pt>
                <c:pt idx="188">
                  <c:v>1689.9774670729821</c:v>
                </c:pt>
                <c:pt idx="189">
                  <c:v>1690.4319953461802</c:v>
                </c:pt>
                <c:pt idx="190">
                  <c:v>1690.6700840559222</c:v>
                </c:pt>
                <c:pt idx="191">
                  <c:v>1690.8146497196053</c:v>
                </c:pt>
                <c:pt idx="192">
                  <c:v>1691.0774714744989</c:v>
                </c:pt>
                <c:pt idx="193">
                  <c:v>1691.2193792843198</c:v>
                </c:pt>
                <c:pt idx="194">
                  <c:v>1689.3400745402919</c:v>
                </c:pt>
                <c:pt idx="195">
                  <c:v>1688.1868892007458</c:v>
                </c:pt>
                <c:pt idx="196">
                  <c:v>1687.6792838112628</c:v>
                </c:pt>
                <c:pt idx="197">
                  <c:v>1687.2693526404676</c:v>
                </c:pt>
                <c:pt idx="198">
                  <c:v>1687.9223381345485</c:v>
                </c:pt>
                <c:pt idx="199">
                  <c:v>1688.8801709174927</c:v>
                </c:pt>
                <c:pt idx="200">
                  <c:v>1689.4593698951055</c:v>
                </c:pt>
                <c:pt idx="201">
                  <c:v>1689.5921620952886</c:v>
                </c:pt>
                <c:pt idx="202">
                  <c:v>1689.7725557487843</c:v>
                </c:pt>
                <c:pt idx="203">
                  <c:v>1690.1016688498751</c:v>
                </c:pt>
                <c:pt idx="204">
                  <c:v>1690.3305744255827</c:v>
                </c:pt>
                <c:pt idx="205">
                  <c:v>1689.5273660816995</c:v>
                </c:pt>
                <c:pt idx="206">
                  <c:v>1688.6695014073739</c:v>
                </c:pt>
                <c:pt idx="207">
                  <c:v>1687.46238597864</c:v>
                </c:pt>
                <c:pt idx="208">
                  <c:v>1686.9652519587992</c:v>
                </c:pt>
                <c:pt idx="209">
                  <c:v>1686.7054538908396</c:v>
                </c:pt>
                <c:pt idx="210">
                  <c:v>1687.7325567937801</c:v>
                </c:pt>
                <c:pt idx="211">
                  <c:v>1688.6990969068368</c:v>
                </c:pt>
                <c:pt idx="212">
                  <c:v>1689.1862540019911</c:v>
                </c:pt>
                <c:pt idx="213">
                  <c:v>1689.359826749484</c:v>
                </c:pt>
                <c:pt idx="214">
                  <c:v>1689.6821670492247</c:v>
                </c:pt>
                <c:pt idx="215">
                  <c:v>1689.9817017001815</c:v>
                </c:pt>
                <c:pt idx="216">
                  <c:v>1690.4671449282612</c:v>
                </c:pt>
                <c:pt idx="217">
                  <c:v>1690.8491341623026</c:v>
                </c:pt>
                <c:pt idx="218">
                  <c:v>1689.6204292044824</c:v>
                </c:pt>
                <c:pt idx="219">
                  <c:v>1688.3137935101015</c:v>
                </c:pt>
                <c:pt idx="220">
                  <c:v>1687.5413127985439</c:v>
                </c:pt>
                <c:pt idx="221">
                  <c:v>1687.5647403762418</c:v>
                </c:pt>
                <c:pt idx="222">
                  <c:v>1688.7634049481278</c:v>
                </c:pt>
                <c:pt idx="223">
                  <c:v>1689.5214241635535</c:v>
                </c:pt>
                <c:pt idx="224">
                  <c:v>1689.9216827574999</c:v>
                </c:pt>
                <c:pt idx="225">
                  <c:v>1690.1434937864847</c:v>
                </c:pt>
                <c:pt idx="226">
                  <c:v>1690.5785482432652</c:v>
                </c:pt>
                <c:pt idx="227">
                  <c:v>1690.9055978637327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14080"/>
        <c:axId val="37041216"/>
      </c:lineChart>
      <c:catAx>
        <c:axId val="4401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300"/>
            </a:pPr>
            <a:endParaRPr lang="en-US"/>
          </a:p>
        </c:txPr>
        <c:crossAx val="37041216"/>
        <c:crosses val="autoZero"/>
        <c:auto val="1"/>
        <c:lblAlgn val="ctr"/>
        <c:lblOffset val="100"/>
        <c:noMultiLvlLbl val="0"/>
      </c:catAx>
      <c:valAx>
        <c:axId val="3704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/>
            </a:pPr>
            <a:endParaRPr lang="en-US"/>
          </a:p>
        </c:txPr>
        <c:crossAx val="44014080"/>
        <c:crosses val="autoZero"/>
        <c:crossBetween val="between"/>
      </c:valAx>
      <c:valAx>
        <c:axId val="37041792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/>
            </a:pPr>
            <a:endParaRPr lang="en-US"/>
          </a:p>
        </c:txPr>
        <c:crossAx val="99492864"/>
        <c:crosses val="max"/>
        <c:crossBetween val="between"/>
      </c:valAx>
      <c:catAx>
        <c:axId val="99492864"/>
        <c:scaling>
          <c:orientation val="minMax"/>
        </c:scaling>
        <c:delete val="1"/>
        <c:axPos val="b"/>
        <c:majorTickMark val="out"/>
        <c:minorTickMark val="none"/>
        <c:tickLblPos val="nextTo"/>
        <c:crossAx val="37041792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"/>
            </a:pPr>
            <a:r>
              <a:rPr lang="en-US" sz="300" dirty="0" err="1" smtClean="0"/>
              <a:t>Hydrograph+HistogramBostanabad</a:t>
            </a:r>
            <a:endParaRPr lang="en-US" sz="300" dirty="0"/>
          </a:p>
        </c:rich>
      </c:tx>
      <c:layout>
        <c:manualLayout>
          <c:xMode val="edge"/>
          <c:yMode val="edge"/>
          <c:x val="0.26640493891217459"/>
          <c:y val="0.1962176474598486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12515640158795"/>
          <c:y val="0.31349691304140809"/>
          <c:w val="0.70312478887474628"/>
          <c:h val="0.4322089212309743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Sheet5!$L$3</c:f>
              <c:strCache>
                <c:ptCount val="1"/>
                <c:pt idx="0">
                  <c:v>BostanBaresh</c:v>
                </c:pt>
              </c:strCache>
            </c:strRef>
          </c:tx>
          <c:invertIfNegative val="0"/>
          <c:cat>
            <c:strRef>
              <c:f>Sheet5!$K$4:$K$225</c:f>
              <c:strCache>
                <c:ptCount val="222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</c:strCache>
            </c:strRef>
          </c:cat>
          <c:val>
            <c:numRef>
              <c:f>Sheet5!$L$4:$L$225</c:f>
              <c:numCache>
                <c:formatCode>General</c:formatCode>
                <c:ptCount val="222"/>
                <c:pt idx="0">
                  <c:v>56.3</c:v>
                </c:pt>
                <c:pt idx="1">
                  <c:v>19.100000000000001</c:v>
                </c:pt>
                <c:pt idx="2">
                  <c:v>2.5</c:v>
                </c:pt>
                <c:pt idx="3">
                  <c:v>14</c:v>
                </c:pt>
                <c:pt idx="4">
                  <c:v>13.3</c:v>
                </c:pt>
                <c:pt idx="5">
                  <c:v>0.6</c:v>
                </c:pt>
                <c:pt idx="6">
                  <c:v>8.5</c:v>
                </c:pt>
                <c:pt idx="7">
                  <c:v>60</c:v>
                </c:pt>
                <c:pt idx="8">
                  <c:v>25.7</c:v>
                </c:pt>
                <c:pt idx="9">
                  <c:v>20.5</c:v>
                </c:pt>
                <c:pt idx="10">
                  <c:v>25</c:v>
                </c:pt>
                <c:pt idx="11">
                  <c:v>30.2</c:v>
                </c:pt>
                <c:pt idx="12">
                  <c:v>62.5</c:v>
                </c:pt>
                <c:pt idx="13">
                  <c:v>97.5</c:v>
                </c:pt>
                <c:pt idx="14">
                  <c:v>0.8</c:v>
                </c:pt>
                <c:pt idx="15">
                  <c:v>0.5</c:v>
                </c:pt>
                <c:pt idx="16">
                  <c:v>6</c:v>
                </c:pt>
                <c:pt idx="17">
                  <c:v>0</c:v>
                </c:pt>
                <c:pt idx="18">
                  <c:v>2</c:v>
                </c:pt>
                <c:pt idx="19">
                  <c:v>5.5</c:v>
                </c:pt>
                <c:pt idx="20">
                  <c:v>71.3</c:v>
                </c:pt>
                <c:pt idx="21">
                  <c:v>8</c:v>
                </c:pt>
                <c:pt idx="22">
                  <c:v>21.5</c:v>
                </c:pt>
                <c:pt idx="23">
                  <c:v>33.700000000000003</c:v>
                </c:pt>
                <c:pt idx="24">
                  <c:v>107.8</c:v>
                </c:pt>
                <c:pt idx="25">
                  <c:v>55.7</c:v>
                </c:pt>
                <c:pt idx="26">
                  <c:v>41.9</c:v>
                </c:pt>
                <c:pt idx="27">
                  <c:v>0</c:v>
                </c:pt>
                <c:pt idx="28">
                  <c:v>6.2</c:v>
                </c:pt>
                <c:pt idx="29">
                  <c:v>27</c:v>
                </c:pt>
                <c:pt idx="30">
                  <c:v>4.3</c:v>
                </c:pt>
                <c:pt idx="31">
                  <c:v>15.8</c:v>
                </c:pt>
                <c:pt idx="32">
                  <c:v>23.3</c:v>
                </c:pt>
                <c:pt idx="33">
                  <c:v>31.8</c:v>
                </c:pt>
                <c:pt idx="34">
                  <c:v>17</c:v>
                </c:pt>
                <c:pt idx="35">
                  <c:v>10</c:v>
                </c:pt>
                <c:pt idx="36">
                  <c:v>34.5</c:v>
                </c:pt>
                <c:pt idx="37">
                  <c:v>100.6</c:v>
                </c:pt>
                <c:pt idx="38">
                  <c:v>83.6</c:v>
                </c:pt>
                <c:pt idx="39">
                  <c:v>42.5</c:v>
                </c:pt>
                <c:pt idx="40">
                  <c:v>0.4</c:v>
                </c:pt>
                <c:pt idx="41">
                  <c:v>0</c:v>
                </c:pt>
                <c:pt idx="42">
                  <c:v>1.5</c:v>
                </c:pt>
                <c:pt idx="43">
                  <c:v>34</c:v>
                </c:pt>
                <c:pt idx="44">
                  <c:v>18.899999999999999</c:v>
                </c:pt>
                <c:pt idx="45">
                  <c:v>25.3</c:v>
                </c:pt>
                <c:pt idx="46">
                  <c:v>28</c:v>
                </c:pt>
                <c:pt idx="47">
                  <c:v>6.1</c:v>
                </c:pt>
                <c:pt idx="48">
                  <c:v>61.5</c:v>
                </c:pt>
                <c:pt idx="49">
                  <c:v>81.7</c:v>
                </c:pt>
                <c:pt idx="50">
                  <c:v>14.2</c:v>
                </c:pt>
                <c:pt idx="51">
                  <c:v>1.5</c:v>
                </c:pt>
                <c:pt idx="52">
                  <c:v>4.0999999999999996</c:v>
                </c:pt>
                <c:pt idx="53">
                  <c:v>0</c:v>
                </c:pt>
                <c:pt idx="54">
                  <c:v>9.9</c:v>
                </c:pt>
                <c:pt idx="55">
                  <c:v>49.6</c:v>
                </c:pt>
                <c:pt idx="56">
                  <c:v>2</c:v>
                </c:pt>
                <c:pt idx="57">
                  <c:v>37</c:v>
                </c:pt>
                <c:pt idx="58">
                  <c:v>57.2</c:v>
                </c:pt>
                <c:pt idx="59">
                  <c:v>27.4</c:v>
                </c:pt>
                <c:pt idx="60">
                  <c:v>30.5</c:v>
                </c:pt>
                <c:pt idx="61">
                  <c:v>61.9</c:v>
                </c:pt>
                <c:pt idx="62">
                  <c:v>9</c:v>
                </c:pt>
                <c:pt idx="63">
                  <c:v>5.5</c:v>
                </c:pt>
                <c:pt idx="64">
                  <c:v>0</c:v>
                </c:pt>
                <c:pt idx="65">
                  <c:v>73.5</c:v>
                </c:pt>
                <c:pt idx="66">
                  <c:v>16.600000000000001</c:v>
                </c:pt>
                <c:pt idx="67">
                  <c:v>60.6</c:v>
                </c:pt>
                <c:pt idx="68">
                  <c:v>4</c:v>
                </c:pt>
                <c:pt idx="69">
                  <c:v>32.799999999999997</c:v>
                </c:pt>
                <c:pt idx="70">
                  <c:v>36.1</c:v>
                </c:pt>
                <c:pt idx="71">
                  <c:v>38.5</c:v>
                </c:pt>
                <c:pt idx="72">
                  <c:v>79.3</c:v>
                </c:pt>
                <c:pt idx="73">
                  <c:v>26.5</c:v>
                </c:pt>
                <c:pt idx="74">
                  <c:v>37.1</c:v>
                </c:pt>
                <c:pt idx="75">
                  <c:v>8.6</c:v>
                </c:pt>
                <c:pt idx="76">
                  <c:v>19.600000000000001</c:v>
                </c:pt>
                <c:pt idx="77">
                  <c:v>15.5</c:v>
                </c:pt>
                <c:pt idx="78">
                  <c:v>2.5</c:v>
                </c:pt>
                <c:pt idx="79">
                  <c:v>22.1</c:v>
                </c:pt>
                <c:pt idx="80">
                  <c:v>55</c:v>
                </c:pt>
                <c:pt idx="81">
                  <c:v>3.5</c:v>
                </c:pt>
                <c:pt idx="82">
                  <c:v>37</c:v>
                </c:pt>
                <c:pt idx="83">
                  <c:v>25.5</c:v>
                </c:pt>
                <c:pt idx="84">
                  <c:v>2</c:v>
                </c:pt>
                <c:pt idx="85">
                  <c:v>11.1</c:v>
                </c:pt>
                <c:pt idx="86">
                  <c:v>0</c:v>
                </c:pt>
                <c:pt idx="87">
                  <c:v>37.799999999999997</c:v>
                </c:pt>
                <c:pt idx="88">
                  <c:v>5.7</c:v>
                </c:pt>
                <c:pt idx="89">
                  <c:v>50.6</c:v>
                </c:pt>
                <c:pt idx="90">
                  <c:v>36.9</c:v>
                </c:pt>
                <c:pt idx="91">
                  <c:v>58.3</c:v>
                </c:pt>
                <c:pt idx="92">
                  <c:v>1</c:v>
                </c:pt>
                <c:pt idx="93">
                  <c:v>4</c:v>
                </c:pt>
                <c:pt idx="94">
                  <c:v>7.5</c:v>
                </c:pt>
                <c:pt idx="95">
                  <c:v>15.2</c:v>
                </c:pt>
                <c:pt idx="96">
                  <c:v>41.8</c:v>
                </c:pt>
                <c:pt idx="97">
                  <c:v>27.8</c:v>
                </c:pt>
                <c:pt idx="98">
                  <c:v>15.4</c:v>
                </c:pt>
                <c:pt idx="99">
                  <c:v>18</c:v>
                </c:pt>
                <c:pt idx="100">
                  <c:v>11</c:v>
                </c:pt>
                <c:pt idx="101">
                  <c:v>21.4</c:v>
                </c:pt>
                <c:pt idx="102">
                  <c:v>16.7</c:v>
                </c:pt>
                <c:pt idx="103">
                  <c:v>61.1</c:v>
                </c:pt>
                <c:pt idx="104">
                  <c:v>8</c:v>
                </c:pt>
                <c:pt idx="105">
                  <c:v>6.4</c:v>
                </c:pt>
                <c:pt idx="106">
                  <c:v>15.9</c:v>
                </c:pt>
                <c:pt idx="107">
                  <c:v>33.5</c:v>
                </c:pt>
                <c:pt idx="108">
                  <c:v>41.3</c:v>
                </c:pt>
                <c:pt idx="109">
                  <c:v>81.5</c:v>
                </c:pt>
                <c:pt idx="110">
                  <c:v>31.4</c:v>
                </c:pt>
                <c:pt idx="111">
                  <c:v>1.5</c:v>
                </c:pt>
                <c:pt idx="112">
                  <c:v>0</c:v>
                </c:pt>
                <c:pt idx="113">
                  <c:v>26.7</c:v>
                </c:pt>
                <c:pt idx="114">
                  <c:v>0</c:v>
                </c:pt>
                <c:pt idx="115">
                  <c:v>0</c:v>
                </c:pt>
                <c:pt idx="116">
                  <c:v>2.5</c:v>
                </c:pt>
                <c:pt idx="117">
                  <c:v>22.9</c:v>
                </c:pt>
                <c:pt idx="118">
                  <c:v>13.3</c:v>
                </c:pt>
                <c:pt idx="119">
                  <c:v>64.8</c:v>
                </c:pt>
                <c:pt idx="120">
                  <c:v>39.4</c:v>
                </c:pt>
                <c:pt idx="121">
                  <c:v>87.3</c:v>
                </c:pt>
                <c:pt idx="122">
                  <c:v>17</c:v>
                </c:pt>
                <c:pt idx="123">
                  <c:v>17.2</c:v>
                </c:pt>
                <c:pt idx="124">
                  <c:v>18.100000000000001</c:v>
                </c:pt>
                <c:pt idx="125">
                  <c:v>16.7</c:v>
                </c:pt>
                <c:pt idx="126">
                  <c:v>13.5</c:v>
                </c:pt>
                <c:pt idx="127">
                  <c:v>81.099999999999994</c:v>
                </c:pt>
                <c:pt idx="128">
                  <c:v>14.6</c:v>
                </c:pt>
                <c:pt idx="129">
                  <c:v>9.6999999999999993</c:v>
                </c:pt>
                <c:pt idx="130">
                  <c:v>21.8</c:v>
                </c:pt>
                <c:pt idx="131">
                  <c:v>15.2</c:v>
                </c:pt>
                <c:pt idx="132">
                  <c:v>25</c:v>
                </c:pt>
                <c:pt idx="133">
                  <c:v>70.599999999999994</c:v>
                </c:pt>
                <c:pt idx="134">
                  <c:v>58.1</c:v>
                </c:pt>
                <c:pt idx="135">
                  <c:v>145.1</c:v>
                </c:pt>
                <c:pt idx="136">
                  <c:v>4</c:v>
                </c:pt>
                <c:pt idx="137">
                  <c:v>26.5</c:v>
                </c:pt>
                <c:pt idx="138">
                  <c:v>2.8</c:v>
                </c:pt>
                <c:pt idx="139">
                  <c:v>43.3</c:v>
                </c:pt>
                <c:pt idx="140">
                  <c:v>24.2</c:v>
                </c:pt>
                <c:pt idx="141">
                  <c:v>15.8</c:v>
                </c:pt>
                <c:pt idx="142">
                  <c:v>37.299999999999997</c:v>
                </c:pt>
                <c:pt idx="143">
                  <c:v>25.8</c:v>
                </c:pt>
                <c:pt idx="144">
                  <c:v>21.4</c:v>
                </c:pt>
                <c:pt idx="145">
                  <c:v>61.2</c:v>
                </c:pt>
                <c:pt idx="146">
                  <c:v>19.2</c:v>
                </c:pt>
                <c:pt idx="147">
                  <c:v>2.6</c:v>
                </c:pt>
                <c:pt idx="148">
                  <c:v>4.2</c:v>
                </c:pt>
                <c:pt idx="149">
                  <c:v>6.8</c:v>
                </c:pt>
                <c:pt idx="150">
                  <c:v>3.6</c:v>
                </c:pt>
                <c:pt idx="151">
                  <c:v>45.7</c:v>
                </c:pt>
                <c:pt idx="152">
                  <c:v>46.4</c:v>
                </c:pt>
                <c:pt idx="153">
                  <c:v>0</c:v>
                </c:pt>
                <c:pt idx="154">
                  <c:v>20.2</c:v>
                </c:pt>
                <c:pt idx="155">
                  <c:v>24.1</c:v>
                </c:pt>
                <c:pt idx="156">
                  <c:v>43.8</c:v>
                </c:pt>
                <c:pt idx="157">
                  <c:v>46.7</c:v>
                </c:pt>
                <c:pt idx="158">
                  <c:v>18.899999999999999</c:v>
                </c:pt>
                <c:pt idx="159">
                  <c:v>0.6</c:v>
                </c:pt>
                <c:pt idx="160">
                  <c:v>0</c:v>
                </c:pt>
                <c:pt idx="161">
                  <c:v>2.2999999999999998</c:v>
                </c:pt>
                <c:pt idx="162">
                  <c:v>105.4</c:v>
                </c:pt>
                <c:pt idx="163">
                  <c:v>6.7</c:v>
                </c:pt>
                <c:pt idx="164">
                  <c:v>39</c:v>
                </c:pt>
                <c:pt idx="165">
                  <c:v>3</c:v>
                </c:pt>
                <c:pt idx="166">
                  <c:v>20.9</c:v>
                </c:pt>
                <c:pt idx="167">
                  <c:v>9.9</c:v>
                </c:pt>
                <c:pt idx="168">
                  <c:v>22.3</c:v>
                </c:pt>
                <c:pt idx="169">
                  <c:v>31.4</c:v>
                </c:pt>
                <c:pt idx="170">
                  <c:v>50.1</c:v>
                </c:pt>
                <c:pt idx="171">
                  <c:v>2</c:v>
                </c:pt>
                <c:pt idx="172">
                  <c:v>0</c:v>
                </c:pt>
                <c:pt idx="173">
                  <c:v>10.8</c:v>
                </c:pt>
                <c:pt idx="174">
                  <c:v>21.7</c:v>
                </c:pt>
                <c:pt idx="175">
                  <c:v>62.6</c:v>
                </c:pt>
                <c:pt idx="176">
                  <c:v>12.1</c:v>
                </c:pt>
                <c:pt idx="177">
                  <c:v>11.7</c:v>
                </c:pt>
                <c:pt idx="178">
                  <c:v>26.7</c:v>
                </c:pt>
                <c:pt idx="179">
                  <c:v>21.7</c:v>
                </c:pt>
                <c:pt idx="180">
                  <c:v>41.9</c:v>
                </c:pt>
                <c:pt idx="181">
                  <c:v>21</c:v>
                </c:pt>
                <c:pt idx="182">
                  <c:v>26.1</c:v>
                </c:pt>
                <c:pt idx="183">
                  <c:v>15.5</c:v>
                </c:pt>
                <c:pt idx="184">
                  <c:v>0.5</c:v>
                </c:pt>
                <c:pt idx="185">
                  <c:v>1.1000000000000001</c:v>
                </c:pt>
                <c:pt idx="186">
                  <c:v>0</c:v>
                </c:pt>
                <c:pt idx="187">
                  <c:v>50.6</c:v>
                </c:pt>
                <c:pt idx="188">
                  <c:v>33.1</c:v>
                </c:pt>
                <c:pt idx="189">
                  <c:v>12.8</c:v>
                </c:pt>
                <c:pt idx="190">
                  <c:v>28.4</c:v>
                </c:pt>
                <c:pt idx="191">
                  <c:v>4.2</c:v>
                </c:pt>
                <c:pt idx="192">
                  <c:v>45</c:v>
                </c:pt>
                <c:pt idx="193">
                  <c:v>8.3000000000000007</c:v>
                </c:pt>
                <c:pt idx="194">
                  <c:v>5.3</c:v>
                </c:pt>
                <c:pt idx="195">
                  <c:v>3.8</c:v>
                </c:pt>
                <c:pt idx="196">
                  <c:v>5.2</c:v>
                </c:pt>
                <c:pt idx="197">
                  <c:v>0</c:v>
                </c:pt>
                <c:pt idx="198">
                  <c:v>12.1</c:v>
                </c:pt>
                <c:pt idx="199">
                  <c:v>9.1</c:v>
                </c:pt>
                <c:pt idx="200">
                  <c:v>10.7</c:v>
                </c:pt>
                <c:pt idx="201">
                  <c:v>33.200000000000003</c:v>
                </c:pt>
                <c:pt idx="202">
                  <c:v>84.5</c:v>
                </c:pt>
                <c:pt idx="203">
                  <c:v>14.5</c:v>
                </c:pt>
                <c:pt idx="204">
                  <c:v>27.8</c:v>
                </c:pt>
                <c:pt idx="205">
                  <c:v>77.5</c:v>
                </c:pt>
                <c:pt idx="206">
                  <c:v>13.5</c:v>
                </c:pt>
                <c:pt idx="207">
                  <c:v>0</c:v>
                </c:pt>
                <c:pt idx="208">
                  <c:v>7.1</c:v>
                </c:pt>
                <c:pt idx="209">
                  <c:v>33.6</c:v>
                </c:pt>
                <c:pt idx="210">
                  <c:v>19.899999999999999</c:v>
                </c:pt>
                <c:pt idx="211">
                  <c:v>16.899999999999999</c:v>
                </c:pt>
                <c:pt idx="212">
                  <c:v>36</c:v>
                </c:pt>
                <c:pt idx="213">
                  <c:v>30.1</c:v>
                </c:pt>
                <c:pt idx="214">
                  <c:v>57.1</c:v>
                </c:pt>
                <c:pt idx="215">
                  <c:v>61.9</c:v>
                </c:pt>
                <c:pt idx="216">
                  <c:v>75.2</c:v>
                </c:pt>
                <c:pt idx="217">
                  <c:v>34.6</c:v>
                </c:pt>
                <c:pt idx="218">
                  <c:v>27.7</c:v>
                </c:pt>
                <c:pt idx="219">
                  <c:v>0</c:v>
                </c:pt>
                <c:pt idx="220">
                  <c:v>1.3</c:v>
                </c:pt>
                <c:pt idx="2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494912"/>
        <c:axId val="99917824"/>
      </c:barChart>
      <c:lineChart>
        <c:grouping val="standard"/>
        <c:varyColors val="0"/>
        <c:ser>
          <c:idx val="0"/>
          <c:order val="0"/>
          <c:tx>
            <c:strRef>
              <c:f>Sheet5!$D$3</c:f>
              <c:strCache>
                <c:ptCount val="1"/>
                <c:pt idx="0">
                  <c:v>Head</c:v>
                </c:pt>
              </c:strCache>
            </c:strRef>
          </c:tx>
          <c:marker>
            <c:symbol val="none"/>
          </c:marker>
          <c:cat>
            <c:strRef>
              <c:f>Sheet5!$C$4:$C$231</c:f>
              <c:strCache>
                <c:ptCount val="228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  <c:pt idx="222">
                  <c:v>1398/7</c:v>
                </c:pt>
                <c:pt idx="223">
                  <c:v>1398/8</c:v>
                </c:pt>
                <c:pt idx="224">
                  <c:v>1398/9</c:v>
                </c:pt>
                <c:pt idx="225">
                  <c:v>1398/10</c:v>
                </c:pt>
                <c:pt idx="226">
                  <c:v>1398/11</c:v>
                </c:pt>
                <c:pt idx="227">
                  <c:v>1398/12</c:v>
                </c:pt>
              </c:strCache>
            </c:strRef>
          </c:cat>
          <c:val>
            <c:numRef>
              <c:f>Sheet5!$D$4:$D$231</c:f>
              <c:numCache>
                <c:formatCode>General</c:formatCode>
                <c:ptCount val="228"/>
                <c:pt idx="0">
                  <c:v>1762.4637675598965</c:v>
                </c:pt>
                <c:pt idx="1">
                  <c:v>1762.4235632290797</c:v>
                </c:pt>
                <c:pt idx="2">
                  <c:v>1762.3730546881884</c:v>
                </c:pt>
                <c:pt idx="3">
                  <c:v>1762.4663218965952</c:v>
                </c:pt>
                <c:pt idx="4">
                  <c:v>1762.44718224339</c:v>
                </c:pt>
                <c:pt idx="5">
                  <c:v>1762.4622716277922</c:v>
                </c:pt>
                <c:pt idx="6">
                  <c:v>1762.536718427262</c:v>
                </c:pt>
                <c:pt idx="7">
                  <c:v>1762.4092043120788</c:v>
                </c:pt>
                <c:pt idx="8">
                  <c:v>1762.4644351426039</c:v>
                </c:pt>
                <c:pt idx="9">
                  <c:v>1762.40432213023</c:v>
                </c:pt>
                <c:pt idx="10">
                  <c:v>1762.4169904572714</c:v>
                </c:pt>
                <c:pt idx="11">
                  <c:v>1762.5502342740258</c:v>
                </c:pt>
                <c:pt idx="12">
                  <c:v>1762.6751148058477</c:v>
                </c:pt>
                <c:pt idx="13">
                  <c:v>1762.7208173502463</c:v>
                </c:pt>
                <c:pt idx="14">
                  <c:v>1761.7594846383893</c:v>
                </c:pt>
                <c:pt idx="15">
                  <c:v>1761.7516600352396</c:v>
                </c:pt>
                <c:pt idx="16">
                  <c:v>1761.313006914768</c:v>
                </c:pt>
                <c:pt idx="17">
                  <c:v>1760.864493241113</c:v>
                </c:pt>
                <c:pt idx="18">
                  <c:v>1760.8536896060621</c:v>
                </c:pt>
                <c:pt idx="19">
                  <c:v>1760.9275334317338</c:v>
                </c:pt>
                <c:pt idx="20">
                  <c:v>1761.2302735527232</c:v>
                </c:pt>
                <c:pt idx="21">
                  <c:v>1761.469851240912</c:v>
                </c:pt>
                <c:pt idx="22">
                  <c:v>1761.4939271384796</c:v>
                </c:pt>
                <c:pt idx="23">
                  <c:v>1761.5565010006762</c:v>
                </c:pt>
                <c:pt idx="24">
                  <c:v>1762.4121822515435</c:v>
                </c:pt>
                <c:pt idx="25">
                  <c:v>1762.570173047226</c:v>
                </c:pt>
                <c:pt idx="26">
                  <c:v>1762.6404978461348</c:v>
                </c:pt>
                <c:pt idx="27">
                  <c:v>1761.7437834295761</c:v>
                </c:pt>
                <c:pt idx="28">
                  <c:v>1761.7265242534752</c:v>
                </c:pt>
                <c:pt idx="29">
                  <c:v>1761.5997808101463</c:v>
                </c:pt>
                <c:pt idx="30">
                  <c:v>1761.8989425178065</c:v>
                </c:pt>
                <c:pt idx="31">
                  <c:v>1762.0757253957204</c:v>
                </c:pt>
                <c:pt idx="32">
                  <c:v>1762.1618855999038</c:v>
                </c:pt>
                <c:pt idx="33">
                  <c:v>1762.0957042123428</c:v>
                </c:pt>
                <c:pt idx="34">
                  <c:v>1762.1371370531999</c:v>
                </c:pt>
                <c:pt idx="35">
                  <c:v>1762.2418932149815</c:v>
                </c:pt>
                <c:pt idx="36">
                  <c:v>1762.3273114466947</c:v>
                </c:pt>
                <c:pt idx="37">
                  <c:v>1762.2890601999761</c:v>
                </c:pt>
                <c:pt idx="38">
                  <c:v>1762.3874723705496</c:v>
                </c:pt>
                <c:pt idx="39">
                  <c:v>1761.9791815418573</c:v>
                </c:pt>
                <c:pt idx="40">
                  <c:v>1761.8307563046678</c:v>
                </c:pt>
                <c:pt idx="41">
                  <c:v>1761.7651730579366</c:v>
                </c:pt>
                <c:pt idx="42">
                  <c:v>1761.8583701242894</c:v>
                </c:pt>
                <c:pt idx="43">
                  <c:v>1761.9684604035299</c:v>
                </c:pt>
                <c:pt idx="44">
                  <c:v>1762.2262483264828</c:v>
                </c:pt>
                <c:pt idx="45">
                  <c:v>1762.2556836795968</c:v>
                </c:pt>
                <c:pt idx="46">
                  <c:v>1762.2886085844198</c:v>
                </c:pt>
                <c:pt idx="47">
                  <c:v>1762.3666181545384</c:v>
                </c:pt>
                <c:pt idx="48">
                  <c:v>1762.4149526246922</c:v>
                </c:pt>
                <c:pt idx="49">
                  <c:v>1762.4298829836887</c:v>
                </c:pt>
                <c:pt idx="50">
                  <c:v>1762.4387411118275</c:v>
                </c:pt>
                <c:pt idx="51">
                  <c:v>1761.7027409141679</c:v>
                </c:pt>
                <c:pt idx="52">
                  <c:v>1761.4034230701811</c:v>
                </c:pt>
                <c:pt idx="53">
                  <c:v>1761.0294828063504</c:v>
                </c:pt>
                <c:pt idx="54">
                  <c:v>1761.2659654993518</c:v>
                </c:pt>
                <c:pt idx="55">
                  <c:v>1761.4685632588869</c:v>
                </c:pt>
                <c:pt idx="56">
                  <c:v>1761.53575055684</c:v>
                </c:pt>
                <c:pt idx="57">
                  <c:v>1761.6640543180145</c:v>
                </c:pt>
                <c:pt idx="58">
                  <c:v>1761.7808763034066</c:v>
                </c:pt>
                <c:pt idx="59">
                  <c:v>1761.8956009363014</c:v>
                </c:pt>
                <c:pt idx="60">
                  <c:v>1762.119580257747</c:v>
                </c:pt>
                <c:pt idx="61">
                  <c:v>1762.0753026257157</c:v>
                </c:pt>
                <c:pt idx="62">
                  <c:v>1761.4484773919701</c:v>
                </c:pt>
                <c:pt idx="63">
                  <c:v>1761.2639055329253</c:v>
                </c:pt>
                <c:pt idx="64">
                  <c:v>1760.9159721237138</c:v>
                </c:pt>
                <c:pt idx="65">
                  <c:v>1760.7394600059545</c:v>
                </c:pt>
                <c:pt idx="66">
                  <c:v>1761.0025962994221</c:v>
                </c:pt>
                <c:pt idx="67">
                  <c:v>1761.3025884438725</c:v>
                </c:pt>
                <c:pt idx="68">
                  <c:v>1761.343364929553</c:v>
                </c:pt>
                <c:pt idx="69">
                  <c:v>1761.4195273190119</c:v>
                </c:pt>
                <c:pt idx="70">
                  <c:v>1761.5105546120437</c:v>
                </c:pt>
                <c:pt idx="71">
                  <c:v>1761.7451631123938</c:v>
                </c:pt>
                <c:pt idx="72">
                  <c:v>1761.9006651490536</c:v>
                </c:pt>
                <c:pt idx="73">
                  <c:v>1761.9381576932738</c:v>
                </c:pt>
                <c:pt idx="74">
                  <c:v>1761.5122074616672</c:v>
                </c:pt>
                <c:pt idx="75">
                  <c:v>1761.1978316077168</c:v>
                </c:pt>
                <c:pt idx="76">
                  <c:v>1761.0635107178573</c:v>
                </c:pt>
                <c:pt idx="77">
                  <c:v>1760.8691955607783</c:v>
                </c:pt>
                <c:pt idx="78">
                  <c:v>1760.8069155828687</c:v>
                </c:pt>
                <c:pt idx="79">
                  <c:v>1761.1130461891421</c:v>
                </c:pt>
                <c:pt idx="80">
                  <c:v>1761.2678358448713</c:v>
                </c:pt>
                <c:pt idx="81">
                  <c:v>1761.2904339914114</c:v>
                </c:pt>
                <c:pt idx="82">
                  <c:v>1761.219027227517</c:v>
                </c:pt>
                <c:pt idx="83">
                  <c:v>1761.5992402703437</c:v>
                </c:pt>
                <c:pt idx="84">
                  <c:v>1761.5642636797277</c:v>
                </c:pt>
                <c:pt idx="85">
                  <c:v>1761.1418008197393</c:v>
                </c:pt>
                <c:pt idx="86">
                  <c:v>1760.9498610566775</c:v>
                </c:pt>
                <c:pt idx="87">
                  <c:v>1760.4828712917426</c:v>
                </c:pt>
                <c:pt idx="88">
                  <c:v>1760.274023584112</c:v>
                </c:pt>
                <c:pt idx="89">
                  <c:v>1760.0580406415804</c:v>
                </c:pt>
                <c:pt idx="90">
                  <c:v>1760.2477138447102</c:v>
                </c:pt>
                <c:pt idx="91">
                  <c:v>1760.472413236256</c:v>
                </c:pt>
                <c:pt idx="92">
                  <c:v>1760.6252692857479</c:v>
                </c:pt>
                <c:pt idx="93">
                  <c:v>1760.5999270863408</c:v>
                </c:pt>
                <c:pt idx="94">
                  <c:v>1760.6382644509094</c:v>
                </c:pt>
                <c:pt idx="95">
                  <c:v>1760.658431765213</c:v>
                </c:pt>
                <c:pt idx="96">
                  <c:v>1760.6871470254778</c:v>
                </c:pt>
                <c:pt idx="97">
                  <c:v>1760.5842756099671</c:v>
                </c:pt>
                <c:pt idx="98">
                  <c:v>1759.92409647965</c:v>
                </c:pt>
                <c:pt idx="99">
                  <c:v>1759.699918926678</c:v>
                </c:pt>
                <c:pt idx="100">
                  <c:v>1759.3372788224472</c:v>
                </c:pt>
                <c:pt idx="101">
                  <c:v>1758.9542527086012</c:v>
                </c:pt>
                <c:pt idx="102">
                  <c:v>1759.0787452861671</c:v>
                </c:pt>
                <c:pt idx="103">
                  <c:v>1759.4545196774914</c:v>
                </c:pt>
                <c:pt idx="104">
                  <c:v>1759.6336505146178</c:v>
                </c:pt>
                <c:pt idx="105">
                  <c:v>1759.9252885045596</c:v>
                </c:pt>
                <c:pt idx="106">
                  <c:v>1759.9726384281589</c:v>
                </c:pt>
                <c:pt idx="107">
                  <c:v>1759.9279793551359</c:v>
                </c:pt>
                <c:pt idx="108">
                  <c:v>1760.0125366781656</c:v>
                </c:pt>
                <c:pt idx="109">
                  <c:v>1759.9125366477908</c:v>
                </c:pt>
                <c:pt idx="110">
                  <c:v>1759.5744220957827</c:v>
                </c:pt>
                <c:pt idx="111">
                  <c:v>1759.1605900886386</c:v>
                </c:pt>
                <c:pt idx="112">
                  <c:v>1758.9131580764342</c:v>
                </c:pt>
                <c:pt idx="113">
                  <c:v>1758.5906246952766</c:v>
                </c:pt>
                <c:pt idx="114">
                  <c:v>1758.8488310885123</c:v>
                </c:pt>
                <c:pt idx="115">
                  <c:v>1759.2611505992786</c:v>
                </c:pt>
                <c:pt idx="116">
                  <c:v>1759.3318690940973</c:v>
                </c:pt>
                <c:pt idx="117">
                  <c:v>1759.4214193417115</c:v>
                </c:pt>
                <c:pt idx="118">
                  <c:v>1759.4603766754562</c:v>
                </c:pt>
                <c:pt idx="119">
                  <c:v>1759.6758417183494</c:v>
                </c:pt>
                <c:pt idx="120">
                  <c:v>1759.9121825337481</c:v>
                </c:pt>
                <c:pt idx="121">
                  <c:v>1760.0355111408928</c:v>
                </c:pt>
                <c:pt idx="122">
                  <c:v>1759.5091297108443</c:v>
                </c:pt>
                <c:pt idx="123">
                  <c:v>1758.9676123020113</c:v>
                </c:pt>
                <c:pt idx="124">
                  <c:v>1758.5708899440374</c:v>
                </c:pt>
                <c:pt idx="125">
                  <c:v>1758.4168850973938</c:v>
                </c:pt>
                <c:pt idx="126">
                  <c:v>1758.4834666173185</c:v>
                </c:pt>
                <c:pt idx="127">
                  <c:v>1758.9473503948082</c:v>
                </c:pt>
                <c:pt idx="128">
                  <c:v>1759.2421411635241</c:v>
                </c:pt>
                <c:pt idx="129">
                  <c:v>1759.336559797445</c:v>
                </c:pt>
                <c:pt idx="130">
                  <c:v>1759.4208225646901</c:v>
                </c:pt>
                <c:pt idx="131">
                  <c:v>1759.5435194452082</c:v>
                </c:pt>
                <c:pt idx="132">
                  <c:v>1759.7126408717695</c:v>
                </c:pt>
                <c:pt idx="133">
                  <c:v>1759.7114609971652</c:v>
                </c:pt>
                <c:pt idx="134">
                  <c:v>1759.2429110787571</c:v>
                </c:pt>
                <c:pt idx="135">
                  <c:v>1759.0109883232008</c:v>
                </c:pt>
                <c:pt idx="136">
                  <c:v>1758.706946839585</c:v>
                </c:pt>
                <c:pt idx="137">
                  <c:v>1758.6259751923478</c:v>
                </c:pt>
                <c:pt idx="138">
                  <c:v>1758.6024136657829</c:v>
                </c:pt>
                <c:pt idx="139">
                  <c:v>1758.9842993462371</c:v>
                </c:pt>
                <c:pt idx="140">
                  <c:v>1759.205621170807</c:v>
                </c:pt>
                <c:pt idx="141">
                  <c:v>1759.3069644209904</c:v>
                </c:pt>
                <c:pt idx="142">
                  <c:v>1759.4315332698775</c:v>
                </c:pt>
                <c:pt idx="143">
                  <c:v>1759.5770398952207</c:v>
                </c:pt>
                <c:pt idx="144">
                  <c:v>1759.5667042358389</c:v>
                </c:pt>
                <c:pt idx="145">
                  <c:v>1759.4649994188903</c:v>
                </c:pt>
                <c:pt idx="146">
                  <c:v>1758.9376813892659</c:v>
                </c:pt>
                <c:pt idx="147">
                  <c:v>1758.6091219373934</c:v>
                </c:pt>
                <c:pt idx="148">
                  <c:v>1758.2999397294868</c:v>
                </c:pt>
                <c:pt idx="149">
                  <c:v>1757.9375872274334</c:v>
                </c:pt>
                <c:pt idx="150">
                  <c:v>1758.1832250153691</c:v>
                </c:pt>
                <c:pt idx="151">
                  <c:v>1758.406743557442</c:v>
                </c:pt>
                <c:pt idx="152">
                  <c:v>1758.5328720009084</c:v>
                </c:pt>
                <c:pt idx="153">
                  <c:v>1758.6637559425465</c:v>
                </c:pt>
                <c:pt idx="154">
                  <c:v>1758.789754502501</c:v>
                </c:pt>
                <c:pt idx="155">
                  <c:v>1759.1235543858552</c:v>
                </c:pt>
                <c:pt idx="156">
                  <c:v>1759.2404527236647</c:v>
                </c:pt>
                <c:pt idx="157">
                  <c:v>1759.1848278947821</c:v>
                </c:pt>
                <c:pt idx="158">
                  <c:v>1758.7585046301278</c:v>
                </c:pt>
                <c:pt idx="159">
                  <c:v>1757.9550873674295</c:v>
                </c:pt>
                <c:pt idx="160">
                  <c:v>1757.7875214171827</c:v>
                </c:pt>
                <c:pt idx="161">
                  <c:v>1757.6332955947621</c:v>
                </c:pt>
                <c:pt idx="162">
                  <c:v>1757.7703283051665</c:v>
                </c:pt>
                <c:pt idx="163">
                  <c:v>1757.9378279029218</c:v>
                </c:pt>
                <c:pt idx="164">
                  <c:v>1758.3376987575236</c:v>
                </c:pt>
                <c:pt idx="165">
                  <c:v>1758.5384796010535</c:v>
                </c:pt>
                <c:pt idx="166">
                  <c:v>1758.7034214363398</c:v>
                </c:pt>
                <c:pt idx="167">
                  <c:v>1758.6396259657056</c:v>
                </c:pt>
                <c:pt idx="168">
                  <c:v>1758.7293147952157</c:v>
                </c:pt>
                <c:pt idx="169">
                  <c:v>1758.339752170064</c:v>
                </c:pt>
                <c:pt idx="170">
                  <c:v>1757.8505745939076</c:v>
                </c:pt>
                <c:pt idx="171">
                  <c:v>1757.5926571560017</c:v>
                </c:pt>
                <c:pt idx="172">
                  <c:v>1756.7918166731567</c:v>
                </c:pt>
                <c:pt idx="173">
                  <c:v>1756.7550005498242</c:v>
                </c:pt>
                <c:pt idx="174">
                  <c:v>1757.0505657514418</c:v>
                </c:pt>
                <c:pt idx="175">
                  <c:v>1757.4163626807203</c:v>
                </c:pt>
                <c:pt idx="176">
                  <c:v>1757.6065938796501</c:v>
                </c:pt>
                <c:pt idx="177">
                  <c:v>1757.6089879920821</c:v>
                </c:pt>
                <c:pt idx="178">
                  <c:v>1757.8235758791873</c:v>
                </c:pt>
                <c:pt idx="179">
                  <c:v>1758.037961466395</c:v>
                </c:pt>
                <c:pt idx="180">
                  <c:v>1758.4533933805851</c:v>
                </c:pt>
                <c:pt idx="181">
                  <c:v>1758.4164106057162</c:v>
                </c:pt>
                <c:pt idx="182">
                  <c:v>1757.5819501410606</c:v>
                </c:pt>
                <c:pt idx="183">
                  <c:v>1757.1353602576301</c:v>
                </c:pt>
                <c:pt idx="184">
                  <c:v>1756.7682732273418</c:v>
                </c:pt>
                <c:pt idx="185">
                  <c:v>1756.6629391714187</c:v>
                </c:pt>
                <c:pt idx="186">
                  <c:v>1756.926034585314</c:v>
                </c:pt>
                <c:pt idx="187">
                  <c:v>1757.245454167105</c:v>
                </c:pt>
                <c:pt idx="188">
                  <c:v>1757.5305064627757</c:v>
                </c:pt>
                <c:pt idx="189">
                  <c:v>1757.5287079027757</c:v>
                </c:pt>
                <c:pt idx="190">
                  <c:v>1757.633642642191</c:v>
                </c:pt>
                <c:pt idx="191">
                  <c:v>1757.7510455782956</c:v>
                </c:pt>
                <c:pt idx="192">
                  <c:v>1758.1936862189048</c:v>
                </c:pt>
                <c:pt idx="193">
                  <c:v>1758.1805393124512</c:v>
                </c:pt>
                <c:pt idx="194">
                  <c:v>1757.7208355630937</c:v>
                </c:pt>
                <c:pt idx="195">
                  <c:v>1756.6470438878832</c:v>
                </c:pt>
                <c:pt idx="196">
                  <c:v>1756.3921832539679</c:v>
                </c:pt>
                <c:pt idx="197">
                  <c:v>1756.3200235648178</c:v>
                </c:pt>
                <c:pt idx="198">
                  <c:v>1756.5932741011593</c:v>
                </c:pt>
                <c:pt idx="199">
                  <c:v>1756.8246535057483</c:v>
                </c:pt>
                <c:pt idx="200">
                  <c:v>1757.0570913666177</c:v>
                </c:pt>
                <c:pt idx="201">
                  <c:v>1757.2218880800883</c:v>
                </c:pt>
                <c:pt idx="202">
                  <c:v>1757.2828185151018</c:v>
                </c:pt>
                <c:pt idx="203">
                  <c:v>1757.752690786803</c:v>
                </c:pt>
                <c:pt idx="204">
                  <c:v>1757.5853558456863</c:v>
                </c:pt>
                <c:pt idx="205">
                  <c:v>1757.7928849901932</c:v>
                </c:pt>
                <c:pt idx="206">
                  <c:v>1757.5654831947957</c:v>
                </c:pt>
                <c:pt idx="207">
                  <c:v>1756.8221366756441</c:v>
                </c:pt>
                <c:pt idx="208">
                  <c:v>1756.3481832927826</c:v>
                </c:pt>
                <c:pt idx="209">
                  <c:v>1756.1946068021555</c:v>
                </c:pt>
                <c:pt idx="210">
                  <c:v>1756.0927832197615</c:v>
                </c:pt>
                <c:pt idx="211">
                  <c:v>1756.4555837082748</c:v>
                </c:pt>
                <c:pt idx="212">
                  <c:v>1756.4373340460743</c:v>
                </c:pt>
                <c:pt idx="213">
                  <c:v>1756.4615352744431</c:v>
                </c:pt>
                <c:pt idx="214">
                  <c:v>1756.8183496630286</c:v>
                </c:pt>
                <c:pt idx="215">
                  <c:v>1757.0344050424737</c:v>
                </c:pt>
                <c:pt idx="216">
                  <c:v>1757.4673014222699</c:v>
                </c:pt>
                <c:pt idx="217">
                  <c:v>1757.7876961661339</c:v>
                </c:pt>
                <c:pt idx="218">
                  <c:v>1757.5707649860376</c:v>
                </c:pt>
                <c:pt idx="219">
                  <c:v>1756.8807827903461</c:v>
                </c:pt>
                <c:pt idx="220">
                  <c:v>1756.4386349110123</c:v>
                </c:pt>
                <c:pt idx="221">
                  <c:v>1756.2845490027121</c:v>
                </c:pt>
                <c:pt idx="222">
                  <c:v>1756.2422529896116</c:v>
                </c:pt>
                <c:pt idx="223">
                  <c:v>1756.5350310347317</c:v>
                </c:pt>
                <c:pt idx="224">
                  <c:v>1756.7304594238226</c:v>
                </c:pt>
                <c:pt idx="225">
                  <c:v>1756.8784090261383</c:v>
                </c:pt>
                <c:pt idx="226">
                  <c:v>1756.9973351282645</c:v>
                </c:pt>
                <c:pt idx="227">
                  <c:v>1757.2460172973738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93376"/>
        <c:axId val="37043520"/>
      </c:lineChart>
      <c:catAx>
        <c:axId val="9949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300"/>
            </a:pPr>
            <a:endParaRPr lang="en-US"/>
          </a:p>
        </c:txPr>
        <c:crossAx val="37043520"/>
        <c:crosses val="autoZero"/>
        <c:auto val="1"/>
        <c:lblAlgn val="ctr"/>
        <c:lblOffset val="100"/>
        <c:noMultiLvlLbl val="0"/>
      </c:catAx>
      <c:valAx>
        <c:axId val="3704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99493376"/>
        <c:crosses val="autoZero"/>
        <c:crossBetween val="between"/>
      </c:valAx>
      <c:valAx>
        <c:axId val="99917824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99494912"/>
        <c:crosses val="max"/>
        <c:crossBetween val="between"/>
      </c:valAx>
      <c:catAx>
        <c:axId val="9949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99917824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"/>
            </a:pPr>
            <a:r>
              <a:rPr lang="en-US" sz="300" dirty="0"/>
              <a:t>Rainfall</a:t>
            </a:r>
            <a:r>
              <a:rPr lang="en-US" sz="300" baseline="0" dirty="0"/>
              <a:t> + </a:t>
            </a:r>
            <a:r>
              <a:rPr lang="en-US" sz="300" baseline="0" dirty="0" smtClean="0"/>
              <a:t>Hydrograph </a:t>
            </a:r>
            <a:r>
              <a:rPr lang="en-US" sz="300" baseline="0" dirty="0" err="1" smtClean="0"/>
              <a:t>Bilverdi</a:t>
            </a:r>
            <a:endParaRPr lang="en-US" sz="300" dirty="0"/>
          </a:p>
        </c:rich>
      </c:tx>
      <c:layout>
        <c:manualLayout>
          <c:xMode val="edge"/>
          <c:yMode val="edge"/>
          <c:x val="0.22708834966936095"/>
          <c:y val="0.20790184729427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52441486213691"/>
          <c:y val="0.33193817908739059"/>
          <c:w val="0.7147255304141974"/>
          <c:h val="0.4645054904658624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Sheet6!$D$3</c:f>
              <c:strCache>
                <c:ptCount val="1"/>
                <c:pt idx="0">
                  <c:v>Rain</c:v>
                </c:pt>
              </c:strCache>
            </c:strRef>
          </c:tx>
          <c:invertIfNegative val="0"/>
          <c:cat>
            <c:strRef>
              <c:f>Sheet6!$C$4:$C$225</c:f>
              <c:strCache>
                <c:ptCount val="222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</c:strCache>
            </c:strRef>
          </c:cat>
          <c:val>
            <c:numRef>
              <c:f>Sheet6!$D$4:$D$225</c:f>
              <c:numCache>
                <c:formatCode>General</c:formatCode>
                <c:ptCount val="222"/>
                <c:pt idx="0">
                  <c:v>40</c:v>
                </c:pt>
                <c:pt idx="1">
                  <c:v>46</c:v>
                </c:pt>
                <c:pt idx="2">
                  <c:v>10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32</c:v>
                </c:pt>
                <c:pt idx="8">
                  <c:v>25</c:v>
                </c:pt>
                <c:pt idx="9">
                  <c:v>30</c:v>
                </c:pt>
                <c:pt idx="10">
                  <c:v>16</c:v>
                </c:pt>
                <c:pt idx="11">
                  <c:v>32</c:v>
                </c:pt>
                <c:pt idx="12">
                  <c:v>75</c:v>
                </c:pt>
                <c:pt idx="13">
                  <c:v>100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0</c:v>
                </c:pt>
                <c:pt idx="18">
                  <c:v>5</c:v>
                </c:pt>
                <c:pt idx="19">
                  <c:v>5</c:v>
                </c:pt>
                <c:pt idx="20">
                  <c:v>106</c:v>
                </c:pt>
                <c:pt idx="21">
                  <c:v>15</c:v>
                </c:pt>
                <c:pt idx="22">
                  <c:v>23</c:v>
                </c:pt>
                <c:pt idx="23">
                  <c:v>19</c:v>
                </c:pt>
                <c:pt idx="24">
                  <c:v>44</c:v>
                </c:pt>
                <c:pt idx="25">
                  <c:v>43</c:v>
                </c:pt>
                <c:pt idx="26">
                  <c:v>18</c:v>
                </c:pt>
                <c:pt idx="27">
                  <c:v>0</c:v>
                </c:pt>
                <c:pt idx="28">
                  <c:v>0</c:v>
                </c:pt>
                <c:pt idx="29">
                  <c:v>5</c:v>
                </c:pt>
                <c:pt idx="30">
                  <c:v>5</c:v>
                </c:pt>
                <c:pt idx="31">
                  <c:v>20</c:v>
                </c:pt>
                <c:pt idx="32">
                  <c:v>15</c:v>
                </c:pt>
                <c:pt idx="33">
                  <c:v>13</c:v>
                </c:pt>
                <c:pt idx="34">
                  <c:v>16</c:v>
                </c:pt>
                <c:pt idx="35">
                  <c:v>15.5</c:v>
                </c:pt>
                <c:pt idx="36">
                  <c:v>46.5</c:v>
                </c:pt>
                <c:pt idx="37">
                  <c:v>97.5</c:v>
                </c:pt>
                <c:pt idx="38">
                  <c:v>25</c:v>
                </c:pt>
                <c:pt idx="39">
                  <c:v>21.5</c:v>
                </c:pt>
                <c:pt idx="40">
                  <c:v>0</c:v>
                </c:pt>
                <c:pt idx="41">
                  <c:v>3</c:v>
                </c:pt>
                <c:pt idx="42">
                  <c:v>5</c:v>
                </c:pt>
                <c:pt idx="43">
                  <c:v>35</c:v>
                </c:pt>
                <c:pt idx="44">
                  <c:v>13</c:v>
                </c:pt>
                <c:pt idx="45">
                  <c:v>17</c:v>
                </c:pt>
                <c:pt idx="46">
                  <c:v>63</c:v>
                </c:pt>
                <c:pt idx="47">
                  <c:v>18</c:v>
                </c:pt>
                <c:pt idx="48">
                  <c:v>46</c:v>
                </c:pt>
                <c:pt idx="49">
                  <c:v>80.5</c:v>
                </c:pt>
                <c:pt idx="50">
                  <c:v>0</c:v>
                </c:pt>
                <c:pt idx="51">
                  <c:v>0</c:v>
                </c:pt>
                <c:pt idx="52">
                  <c:v>5</c:v>
                </c:pt>
                <c:pt idx="53">
                  <c:v>0</c:v>
                </c:pt>
                <c:pt idx="54">
                  <c:v>8</c:v>
                </c:pt>
                <c:pt idx="55">
                  <c:v>8</c:v>
                </c:pt>
                <c:pt idx="56">
                  <c:v>0</c:v>
                </c:pt>
                <c:pt idx="57">
                  <c:v>50</c:v>
                </c:pt>
                <c:pt idx="58">
                  <c:v>55.5</c:v>
                </c:pt>
                <c:pt idx="59">
                  <c:v>9</c:v>
                </c:pt>
                <c:pt idx="60">
                  <c:v>29</c:v>
                </c:pt>
                <c:pt idx="61">
                  <c:v>58</c:v>
                </c:pt>
                <c:pt idx="62">
                  <c:v>15</c:v>
                </c:pt>
                <c:pt idx="63">
                  <c:v>8</c:v>
                </c:pt>
                <c:pt idx="64">
                  <c:v>15</c:v>
                </c:pt>
                <c:pt idx="65">
                  <c:v>0</c:v>
                </c:pt>
                <c:pt idx="66">
                  <c:v>5.5</c:v>
                </c:pt>
                <c:pt idx="67">
                  <c:v>78</c:v>
                </c:pt>
                <c:pt idx="68">
                  <c:v>5</c:v>
                </c:pt>
                <c:pt idx="69">
                  <c:v>33</c:v>
                </c:pt>
                <c:pt idx="70">
                  <c:v>38</c:v>
                </c:pt>
                <c:pt idx="71">
                  <c:v>41.5</c:v>
                </c:pt>
                <c:pt idx="72">
                  <c:v>77</c:v>
                </c:pt>
                <c:pt idx="73">
                  <c:v>26</c:v>
                </c:pt>
                <c:pt idx="74">
                  <c:v>20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10</c:v>
                </c:pt>
                <c:pt idx="80">
                  <c:v>56</c:v>
                </c:pt>
                <c:pt idx="81">
                  <c:v>5</c:v>
                </c:pt>
                <c:pt idx="82">
                  <c:v>44</c:v>
                </c:pt>
                <c:pt idx="83">
                  <c:v>31</c:v>
                </c:pt>
                <c:pt idx="84">
                  <c:v>17</c:v>
                </c:pt>
                <c:pt idx="85">
                  <c:v>25</c:v>
                </c:pt>
                <c:pt idx="86">
                  <c:v>0</c:v>
                </c:pt>
                <c:pt idx="87">
                  <c:v>14</c:v>
                </c:pt>
                <c:pt idx="88">
                  <c:v>0</c:v>
                </c:pt>
                <c:pt idx="89">
                  <c:v>11</c:v>
                </c:pt>
                <c:pt idx="90">
                  <c:v>36</c:v>
                </c:pt>
                <c:pt idx="91">
                  <c:v>70</c:v>
                </c:pt>
                <c:pt idx="92">
                  <c:v>5</c:v>
                </c:pt>
                <c:pt idx="93">
                  <c:v>23</c:v>
                </c:pt>
                <c:pt idx="94">
                  <c:v>6</c:v>
                </c:pt>
                <c:pt idx="95">
                  <c:v>50</c:v>
                </c:pt>
                <c:pt idx="96">
                  <c:v>19</c:v>
                </c:pt>
                <c:pt idx="97">
                  <c:v>0</c:v>
                </c:pt>
                <c:pt idx="98">
                  <c:v>27</c:v>
                </c:pt>
                <c:pt idx="99">
                  <c:v>0</c:v>
                </c:pt>
                <c:pt idx="100">
                  <c:v>0</c:v>
                </c:pt>
                <c:pt idx="101">
                  <c:v>42</c:v>
                </c:pt>
                <c:pt idx="102">
                  <c:v>0</c:v>
                </c:pt>
                <c:pt idx="103">
                  <c:v>75</c:v>
                </c:pt>
                <c:pt idx="104">
                  <c:v>20</c:v>
                </c:pt>
                <c:pt idx="105">
                  <c:v>20</c:v>
                </c:pt>
                <c:pt idx="106">
                  <c:v>23</c:v>
                </c:pt>
                <c:pt idx="107">
                  <c:v>40</c:v>
                </c:pt>
                <c:pt idx="108">
                  <c:v>15</c:v>
                </c:pt>
                <c:pt idx="109">
                  <c:v>142</c:v>
                </c:pt>
                <c:pt idx="110">
                  <c:v>13</c:v>
                </c:pt>
                <c:pt idx="111">
                  <c:v>0</c:v>
                </c:pt>
                <c:pt idx="112">
                  <c:v>0</c:v>
                </c:pt>
                <c:pt idx="113">
                  <c:v>6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25</c:v>
                </c:pt>
                <c:pt idx="118">
                  <c:v>37</c:v>
                </c:pt>
                <c:pt idx="119">
                  <c:v>87</c:v>
                </c:pt>
                <c:pt idx="120">
                  <c:v>49</c:v>
                </c:pt>
                <c:pt idx="121">
                  <c:v>90</c:v>
                </c:pt>
                <c:pt idx="122">
                  <c:v>12</c:v>
                </c:pt>
                <c:pt idx="123">
                  <c:v>6</c:v>
                </c:pt>
                <c:pt idx="124">
                  <c:v>0</c:v>
                </c:pt>
                <c:pt idx="125">
                  <c:v>18</c:v>
                </c:pt>
                <c:pt idx="126">
                  <c:v>21</c:v>
                </c:pt>
                <c:pt idx="127">
                  <c:v>69</c:v>
                </c:pt>
                <c:pt idx="128">
                  <c:v>13</c:v>
                </c:pt>
                <c:pt idx="129">
                  <c:v>26</c:v>
                </c:pt>
                <c:pt idx="130">
                  <c:v>34</c:v>
                </c:pt>
                <c:pt idx="131">
                  <c:v>32</c:v>
                </c:pt>
                <c:pt idx="132">
                  <c:v>11</c:v>
                </c:pt>
                <c:pt idx="133">
                  <c:v>11</c:v>
                </c:pt>
                <c:pt idx="134">
                  <c:v>43</c:v>
                </c:pt>
                <c:pt idx="135">
                  <c:v>18</c:v>
                </c:pt>
                <c:pt idx="136">
                  <c:v>23</c:v>
                </c:pt>
                <c:pt idx="137">
                  <c:v>0</c:v>
                </c:pt>
                <c:pt idx="138">
                  <c:v>5</c:v>
                </c:pt>
                <c:pt idx="139">
                  <c:v>15</c:v>
                </c:pt>
                <c:pt idx="140">
                  <c:v>17</c:v>
                </c:pt>
                <c:pt idx="141">
                  <c:v>9</c:v>
                </c:pt>
                <c:pt idx="142">
                  <c:v>22</c:v>
                </c:pt>
                <c:pt idx="143">
                  <c:v>21</c:v>
                </c:pt>
                <c:pt idx="144">
                  <c:v>22</c:v>
                </c:pt>
                <c:pt idx="145">
                  <c:v>35</c:v>
                </c:pt>
                <c:pt idx="146">
                  <c:v>11</c:v>
                </c:pt>
                <c:pt idx="147">
                  <c:v>23</c:v>
                </c:pt>
                <c:pt idx="148">
                  <c:v>0</c:v>
                </c:pt>
                <c:pt idx="149">
                  <c:v>0</c:v>
                </c:pt>
                <c:pt idx="150">
                  <c:v>4</c:v>
                </c:pt>
                <c:pt idx="151">
                  <c:v>66</c:v>
                </c:pt>
                <c:pt idx="152">
                  <c:v>72</c:v>
                </c:pt>
                <c:pt idx="153">
                  <c:v>0</c:v>
                </c:pt>
                <c:pt idx="154">
                  <c:v>7</c:v>
                </c:pt>
                <c:pt idx="155">
                  <c:v>27</c:v>
                </c:pt>
                <c:pt idx="156">
                  <c:v>31</c:v>
                </c:pt>
                <c:pt idx="157">
                  <c:v>27</c:v>
                </c:pt>
                <c:pt idx="158">
                  <c:v>6</c:v>
                </c:pt>
                <c:pt idx="159">
                  <c:v>15</c:v>
                </c:pt>
                <c:pt idx="160">
                  <c:v>0</c:v>
                </c:pt>
                <c:pt idx="161">
                  <c:v>0</c:v>
                </c:pt>
                <c:pt idx="162">
                  <c:v>89</c:v>
                </c:pt>
                <c:pt idx="163">
                  <c:v>26</c:v>
                </c:pt>
                <c:pt idx="164">
                  <c:v>58</c:v>
                </c:pt>
                <c:pt idx="165">
                  <c:v>28</c:v>
                </c:pt>
                <c:pt idx="166">
                  <c:v>26</c:v>
                </c:pt>
                <c:pt idx="167">
                  <c:v>16</c:v>
                </c:pt>
                <c:pt idx="168">
                  <c:v>44</c:v>
                </c:pt>
                <c:pt idx="169">
                  <c:v>48</c:v>
                </c:pt>
                <c:pt idx="170">
                  <c:v>2</c:v>
                </c:pt>
                <c:pt idx="171">
                  <c:v>0</c:v>
                </c:pt>
                <c:pt idx="172">
                  <c:v>0</c:v>
                </c:pt>
                <c:pt idx="173">
                  <c:v>66</c:v>
                </c:pt>
                <c:pt idx="174">
                  <c:v>35</c:v>
                </c:pt>
                <c:pt idx="175">
                  <c:v>70</c:v>
                </c:pt>
                <c:pt idx="176">
                  <c:v>34</c:v>
                </c:pt>
                <c:pt idx="177">
                  <c:v>28</c:v>
                </c:pt>
                <c:pt idx="178">
                  <c:v>14</c:v>
                </c:pt>
                <c:pt idx="179">
                  <c:v>21</c:v>
                </c:pt>
                <c:pt idx="180">
                  <c:v>46</c:v>
                </c:pt>
                <c:pt idx="181">
                  <c:v>19</c:v>
                </c:pt>
                <c:pt idx="182">
                  <c:v>37</c:v>
                </c:pt>
                <c:pt idx="183">
                  <c:v>23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34</c:v>
                </c:pt>
                <c:pt idx="188">
                  <c:v>25</c:v>
                </c:pt>
                <c:pt idx="189">
                  <c:v>14</c:v>
                </c:pt>
                <c:pt idx="190">
                  <c:v>19</c:v>
                </c:pt>
                <c:pt idx="191">
                  <c:v>19</c:v>
                </c:pt>
                <c:pt idx="192">
                  <c:v>59</c:v>
                </c:pt>
                <c:pt idx="193">
                  <c:v>8</c:v>
                </c:pt>
                <c:pt idx="194">
                  <c:v>0</c:v>
                </c:pt>
                <c:pt idx="195">
                  <c:v>0</c:v>
                </c:pt>
                <c:pt idx="196">
                  <c:v>6</c:v>
                </c:pt>
                <c:pt idx="197">
                  <c:v>0</c:v>
                </c:pt>
                <c:pt idx="198">
                  <c:v>19</c:v>
                </c:pt>
                <c:pt idx="199">
                  <c:v>15</c:v>
                </c:pt>
                <c:pt idx="200">
                  <c:v>19</c:v>
                </c:pt>
                <c:pt idx="201">
                  <c:v>19</c:v>
                </c:pt>
                <c:pt idx="202">
                  <c:v>49</c:v>
                </c:pt>
                <c:pt idx="203">
                  <c:v>27</c:v>
                </c:pt>
                <c:pt idx="204">
                  <c:v>37</c:v>
                </c:pt>
                <c:pt idx="205">
                  <c:v>73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14</c:v>
                </c:pt>
                <c:pt idx="210">
                  <c:v>4</c:v>
                </c:pt>
                <c:pt idx="211">
                  <c:v>23</c:v>
                </c:pt>
                <c:pt idx="212">
                  <c:v>40</c:v>
                </c:pt>
                <c:pt idx="213">
                  <c:v>16</c:v>
                </c:pt>
                <c:pt idx="214">
                  <c:v>26</c:v>
                </c:pt>
                <c:pt idx="215">
                  <c:v>17</c:v>
                </c:pt>
                <c:pt idx="216">
                  <c:v>53</c:v>
                </c:pt>
                <c:pt idx="217">
                  <c:v>42</c:v>
                </c:pt>
                <c:pt idx="218">
                  <c:v>14</c:v>
                </c:pt>
                <c:pt idx="219">
                  <c:v>0</c:v>
                </c:pt>
                <c:pt idx="220">
                  <c:v>7</c:v>
                </c:pt>
                <c:pt idx="2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987456"/>
        <c:axId val="99920128"/>
      </c:barChart>
      <c:lineChart>
        <c:grouping val="standard"/>
        <c:varyColors val="0"/>
        <c:ser>
          <c:idx val="0"/>
          <c:order val="0"/>
          <c:tx>
            <c:strRef>
              <c:f>Sheet6!$H$3</c:f>
              <c:strCache>
                <c:ptCount val="1"/>
                <c:pt idx="0">
                  <c:v>Head</c:v>
                </c:pt>
              </c:strCache>
            </c:strRef>
          </c:tx>
          <c:marker>
            <c:symbol val="none"/>
          </c:marker>
          <c:cat>
            <c:strRef>
              <c:f>Sheet6!$G$4:$G$231</c:f>
              <c:strCache>
                <c:ptCount val="228"/>
                <c:pt idx="0">
                  <c:v>1380/1</c:v>
                </c:pt>
                <c:pt idx="1">
                  <c:v>1380/2</c:v>
                </c:pt>
                <c:pt idx="2">
                  <c:v>1380/3</c:v>
                </c:pt>
                <c:pt idx="3">
                  <c:v>1380/4</c:v>
                </c:pt>
                <c:pt idx="4">
                  <c:v>1380/5</c:v>
                </c:pt>
                <c:pt idx="5">
                  <c:v>1380/6</c:v>
                </c:pt>
                <c:pt idx="6">
                  <c:v>1380/7</c:v>
                </c:pt>
                <c:pt idx="7">
                  <c:v>1380/8</c:v>
                </c:pt>
                <c:pt idx="8">
                  <c:v>1380/9</c:v>
                </c:pt>
                <c:pt idx="9">
                  <c:v>1380/10</c:v>
                </c:pt>
                <c:pt idx="10">
                  <c:v>1380/11</c:v>
                </c:pt>
                <c:pt idx="11">
                  <c:v>1380/12</c:v>
                </c:pt>
                <c:pt idx="12">
                  <c:v>1381/1</c:v>
                </c:pt>
                <c:pt idx="13">
                  <c:v>1381/2</c:v>
                </c:pt>
                <c:pt idx="14">
                  <c:v>1381/3</c:v>
                </c:pt>
                <c:pt idx="15">
                  <c:v>1381/4</c:v>
                </c:pt>
                <c:pt idx="16">
                  <c:v>1381/5</c:v>
                </c:pt>
                <c:pt idx="17">
                  <c:v>1381/6</c:v>
                </c:pt>
                <c:pt idx="18">
                  <c:v>1381/7</c:v>
                </c:pt>
                <c:pt idx="19">
                  <c:v>1381/8</c:v>
                </c:pt>
                <c:pt idx="20">
                  <c:v>1381/9</c:v>
                </c:pt>
                <c:pt idx="21">
                  <c:v>1381/10</c:v>
                </c:pt>
                <c:pt idx="22">
                  <c:v>1381/11</c:v>
                </c:pt>
                <c:pt idx="23">
                  <c:v>1381/12</c:v>
                </c:pt>
                <c:pt idx="24">
                  <c:v>1382/1</c:v>
                </c:pt>
                <c:pt idx="25">
                  <c:v>1382/2</c:v>
                </c:pt>
                <c:pt idx="26">
                  <c:v>1382/3</c:v>
                </c:pt>
                <c:pt idx="27">
                  <c:v>1382/4</c:v>
                </c:pt>
                <c:pt idx="28">
                  <c:v>1382/5</c:v>
                </c:pt>
                <c:pt idx="29">
                  <c:v>1382/6</c:v>
                </c:pt>
                <c:pt idx="30">
                  <c:v>1382/7</c:v>
                </c:pt>
                <c:pt idx="31">
                  <c:v>1382/8</c:v>
                </c:pt>
                <c:pt idx="32">
                  <c:v>1382/9</c:v>
                </c:pt>
                <c:pt idx="33">
                  <c:v>1382/10</c:v>
                </c:pt>
                <c:pt idx="34">
                  <c:v>1382/11</c:v>
                </c:pt>
                <c:pt idx="35">
                  <c:v>1382/12</c:v>
                </c:pt>
                <c:pt idx="36">
                  <c:v>1383/1</c:v>
                </c:pt>
                <c:pt idx="37">
                  <c:v>1383/2</c:v>
                </c:pt>
                <c:pt idx="38">
                  <c:v>1383/3</c:v>
                </c:pt>
                <c:pt idx="39">
                  <c:v>1383/4</c:v>
                </c:pt>
                <c:pt idx="40">
                  <c:v>1383/5</c:v>
                </c:pt>
                <c:pt idx="41">
                  <c:v>1383/6</c:v>
                </c:pt>
                <c:pt idx="42">
                  <c:v>1383/7</c:v>
                </c:pt>
                <c:pt idx="43">
                  <c:v>1383/8</c:v>
                </c:pt>
                <c:pt idx="44">
                  <c:v>1383/9</c:v>
                </c:pt>
                <c:pt idx="45">
                  <c:v>1383/10</c:v>
                </c:pt>
                <c:pt idx="46">
                  <c:v>1383/11</c:v>
                </c:pt>
                <c:pt idx="47">
                  <c:v>1383/12</c:v>
                </c:pt>
                <c:pt idx="48">
                  <c:v>1384/1</c:v>
                </c:pt>
                <c:pt idx="49">
                  <c:v>1384/2</c:v>
                </c:pt>
                <c:pt idx="50">
                  <c:v>1384/3</c:v>
                </c:pt>
                <c:pt idx="51">
                  <c:v>1384/4</c:v>
                </c:pt>
                <c:pt idx="52">
                  <c:v>1384/5</c:v>
                </c:pt>
                <c:pt idx="53">
                  <c:v>1384/6</c:v>
                </c:pt>
                <c:pt idx="54">
                  <c:v>1384/7</c:v>
                </c:pt>
                <c:pt idx="55">
                  <c:v>1384/8</c:v>
                </c:pt>
                <c:pt idx="56">
                  <c:v>1384/9</c:v>
                </c:pt>
                <c:pt idx="57">
                  <c:v>1384/10</c:v>
                </c:pt>
                <c:pt idx="58">
                  <c:v>1384/11</c:v>
                </c:pt>
                <c:pt idx="59">
                  <c:v>1384/12</c:v>
                </c:pt>
                <c:pt idx="60">
                  <c:v>1385/1</c:v>
                </c:pt>
                <c:pt idx="61">
                  <c:v>1385/2</c:v>
                </c:pt>
                <c:pt idx="62">
                  <c:v>1385/3</c:v>
                </c:pt>
                <c:pt idx="63">
                  <c:v>1385/4</c:v>
                </c:pt>
                <c:pt idx="64">
                  <c:v>1385/5</c:v>
                </c:pt>
                <c:pt idx="65">
                  <c:v>1385/6</c:v>
                </c:pt>
                <c:pt idx="66">
                  <c:v>1385/7</c:v>
                </c:pt>
                <c:pt idx="67">
                  <c:v>1385/8</c:v>
                </c:pt>
                <c:pt idx="68">
                  <c:v>1385/9</c:v>
                </c:pt>
                <c:pt idx="69">
                  <c:v>1385/10</c:v>
                </c:pt>
                <c:pt idx="70">
                  <c:v>1385/11</c:v>
                </c:pt>
                <c:pt idx="71">
                  <c:v>1385/12</c:v>
                </c:pt>
                <c:pt idx="72">
                  <c:v>1386/1</c:v>
                </c:pt>
                <c:pt idx="73">
                  <c:v>1386/2</c:v>
                </c:pt>
                <c:pt idx="74">
                  <c:v>1386/3</c:v>
                </c:pt>
                <c:pt idx="75">
                  <c:v>1386/4</c:v>
                </c:pt>
                <c:pt idx="76">
                  <c:v>1386/5</c:v>
                </c:pt>
                <c:pt idx="77">
                  <c:v>1386/6</c:v>
                </c:pt>
                <c:pt idx="78">
                  <c:v>1386/7</c:v>
                </c:pt>
                <c:pt idx="79">
                  <c:v>1386/8</c:v>
                </c:pt>
                <c:pt idx="80">
                  <c:v>1386/9</c:v>
                </c:pt>
                <c:pt idx="81">
                  <c:v>1386/10</c:v>
                </c:pt>
                <c:pt idx="82">
                  <c:v>1386/11</c:v>
                </c:pt>
                <c:pt idx="83">
                  <c:v>1386/12</c:v>
                </c:pt>
                <c:pt idx="84">
                  <c:v>1387/1</c:v>
                </c:pt>
                <c:pt idx="85">
                  <c:v>1387/2</c:v>
                </c:pt>
                <c:pt idx="86">
                  <c:v>1387/3</c:v>
                </c:pt>
                <c:pt idx="87">
                  <c:v>1387/4</c:v>
                </c:pt>
                <c:pt idx="88">
                  <c:v>1387/5</c:v>
                </c:pt>
                <c:pt idx="89">
                  <c:v>1387/6</c:v>
                </c:pt>
                <c:pt idx="90">
                  <c:v>1387/7</c:v>
                </c:pt>
                <c:pt idx="91">
                  <c:v>1387/8</c:v>
                </c:pt>
                <c:pt idx="92">
                  <c:v>1387/9</c:v>
                </c:pt>
                <c:pt idx="93">
                  <c:v>1387/10</c:v>
                </c:pt>
                <c:pt idx="94">
                  <c:v>1387/11</c:v>
                </c:pt>
                <c:pt idx="95">
                  <c:v>1387/12</c:v>
                </c:pt>
                <c:pt idx="96">
                  <c:v>1388/1</c:v>
                </c:pt>
                <c:pt idx="97">
                  <c:v>1388/2</c:v>
                </c:pt>
                <c:pt idx="98">
                  <c:v>1388/3</c:v>
                </c:pt>
                <c:pt idx="99">
                  <c:v>1388/4</c:v>
                </c:pt>
                <c:pt idx="100">
                  <c:v>1388/5</c:v>
                </c:pt>
                <c:pt idx="101">
                  <c:v>1388/6</c:v>
                </c:pt>
                <c:pt idx="102">
                  <c:v>1388/7</c:v>
                </c:pt>
                <c:pt idx="103">
                  <c:v>1388/8</c:v>
                </c:pt>
                <c:pt idx="104">
                  <c:v>1388/9</c:v>
                </c:pt>
                <c:pt idx="105">
                  <c:v>1388/10</c:v>
                </c:pt>
                <c:pt idx="106">
                  <c:v>1388/11</c:v>
                </c:pt>
                <c:pt idx="107">
                  <c:v>1388/12</c:v>
                </c:pt>
                <c:pt idx="108">
                  <c:v>1389/1</c:v>
                </c:pt>
                <c:pt idx="109">
                  <c:v>1389/2</c:v>
                </c:pt>
                <c:pt idx="110">
                  <c:v>1389/3</c:v>
                </c:pt>
                <c:pt idx="111">
                  <c:v>1389/4</c:v>
                </c:pt>
                <c:pt idx="112">
                  <c:v>1389/5</c:v>
                </c:pt>
                <c:pt idx="113">
                  <c:v>1389/6</c:v>
                </c:pt>
                <c:pt idx="114">
                  <c:v>1389/7</c:v>
                </c:pt>
                <c:pt idx="115">
                  <c:v>1389/8</c:v>
                </c:pt>
                <c:pt idx="116">
                  <c:v>1389/9</c:v>
                </c:pt>
                <c:pt idx="117">
                  <c:v>1389/10</c:v>
                </c:pt>
                <c:pt idx="118">
                  <c:v>1389/11</c:v>
                </c:pt>
                <c:pt idx="119">
                  <c:v>1389/12</c:v>
                </c:pt>
                <c:pt idx="120">
                  <c:v>1390/1</c:v>
                </c:pt>
                <c:pt idx="121">
                  <c:v>1390/2</c:v>
                </c:pt>
                <c:pt idx="122">
                  <c:v>1390/3</c:v>
                </c:pt>
                <c:pt idx="123">
                  <c:v>1390/4</c:v>
                </c:pt>
                <c:pt idx="124">
                  <c:v>1390/5</c:v>
                </c:pt>
                <c:pt idx="125">
                  <c:v>1390/6</c:v>
                </c:pt>
                <c:pt idx="126">
                  <c:v>1390/7</c:v>
                </c:pt>
                <c:pt idx="127">
                  <c:v>1390/8</c:v>
                </c:pt>
                <c:pt idx="128">
                  <c:v>1390/9</c:v>
                </c:pt>
                <c:pt idx="129">
                  <c:v>1390/10</c:v>
                </c:pt>
                <c:pt idx="130">
                  <c:v>1390/11</c:v>
                </c:pt>
                <c:pt idx="131">
                  <c:v>1390/12</c:v>
                </c:pt>
                <c:pt idx="132">
                  <c:v>1391/1</c:v>
                </c:pt>
                <c:pt idx="133">
                  <c:v>1391/2</c:v>
                </c:pt>
                <c:pt idx="134">
                  <c:v>1391/3</c:v>
                </c:pt>
                <c:pt idx="135">
                  <c:v>1391/4</c:v>
                </c:pt>
                <c:pt idx="136">
                  <c:v>1391/5</c:v>
                </c:pt>
                <c:pt idx="137">
                  <c:v>1391/6</c:v>
                </c:pt>
                <c:pt idx="138">
                  <c:v>1391/7</c:v>
                </c:pt>
                <c:pt idx="139">
                  <c:v>1391/8</c:v>
                </c:pt>
                <c:pt idx="140">
                  <c:v>1391/9</c:v>
                </c:pt>
                <c:pt idx="141">
                  <c:v>1391/10</c:v>
                </c:pt>
                <c:pt idx="142">
                  <c:v>1391/11</c:v>
                </c:pt>
                <c:pt idx="143">
                  <c:v>1391/12</c:v>
                </c:pt>
                <c:pt idx="144">
                  <c:v>1392/1</c:v>
                </c:pt>
                <c:pt idx="145">
                  <c:v>1392/2</c:v>
                </c:pt>
                <c:pt idx="146">
                  <c:v>1392/3</c:v>
                </c:pt>
                <c:pt idx="147">
                  <c:v>1392/4</c:v>
                </c:pt>
                <c:pt idx="148">
                  <c:v>1392/5</c:v>
                </c:pt>
                <c:pt idx="149">
                  <c:v>1392/6</c:v>
                </c:pt>
                <c:pt idx="150">
                  <c:v>1392/7</c:v>
                </c:pt>
                <c:pt idx="151">
                  <c:v>1392/8</c:v>
                </c:pt>
                <c:pt idx="152">
                  <c:v>1392/9</c:v>
                </c:pt>
                <c:pt idx="153">
                  <c:v>1392/10</c:v>
                </c:pt>
                <c:pt idx="154">
                  <c:v>1392/11</c:v>
                </c:pt>
                <c:pt idx="155">
                  <c:v>1392/12</c:v>
                </c:pt>
                <c:pt idx="156">
                  <c:v>1393/1</c:v>
                </c:pt>
                <c:pt idx="157">
                  <c:v>1393/2</c:v>
                </c:pt>
                <c:pt idx="158">
                  <c:v>1393/3</c:v>
                </c:pt>
                <c:pt idx="159">
                  <c:v>1393/4</c:v>
                </c:pt>
                <c:pt idx="160">
                  <c:v>1393/5</c:v>
                </c:pt>
                <c:pt idx="161">
                  <c:v>1393/6</c:v>
                </c:pt>
                <c:pt idx="162">
                  <c:v>1393/7</c:v>
                </c:pt>
                <c:pt idx="163">
                  <c:v>1393/8</c:v>
                </c:pt>
                <c:pt idx="164">
                  <c:v>1393/9</c:v>
                </c:pt>
                <c:pt idx="165">
                  <c:v>1393/10</c:v>
                </c:pt>
                <c:pt idx="166">
                  <c:v>1393/11</c:v>
                </c:pt>
                <c:pt idx="167">
                  <c:v>1393/12</c:v>
                </c:pt>
                <c:pt idx="168">
                  <c:v>1394/1</c:v>
                </c:pt>
                <c:pt idx="169">
                  <c:v>1394/2</c:v>
                </c:pt>
                <c:pt idx="170">
                  <c:v>1394/3</c:v>
                </c:pt>
                <c:pt idx="171">
                  <c:v>1394/4</c:v>
                </c:pt>
                <c:pt idx="172">
                  <c:v>1394/5</c:v>
                </c:pt>
                <c:pt idx="173">
                  <c:v>1394/6</c:v>
                </c:pt>
                <c:pt idx="174">
                  <c:v>1394/7</c:v>
                </c:pt>
                <c:pt idx="175">
                  <c:v>1394/8</c:v>
                </c:pt>
                <c:pt idx="176">
                  <c:v>1394/9</c:v>
                </c:pt>
                <c:pt idx="177">
                  <c:v>1394/10</c:v>
                </c:pt>
                <c:pt idx="178">
                  <c:v>1394/11</c:v>
                </c:pt>
                <c:pt idx="179">
                  <c:v>1394/12</c:v>
                </c:pt>
                <c:pt idx="180">
                  <c:v>1395/1</c:v>
                </c:pt>
                <c:pt idx="181">
                  <c:v>1395/2</c:v>
                </c:pt>
                <c:pt idx="182">
                  <c:v>1395/3</c:v>
                </c:pt>
                <c:pt idx="183">
                  <c:v>1395/4</c:v>
                </c:pt>
                <c:pt idx="184">
                  <c:v>1395/5</c:v>
                </c:pt>
                <c:pt idx="185">
                  <c:v>1395/6</c:v>
                </c:pt>
                <c:pt idx="186">
                  <c:v>1395/7</c:v>
                </c:pt>
                <c:pt idx="187">
                  <c:v>1395/8</c:v>
                </c:pt>
                <c:pt idx="188">
                  <c:v>1395/9</c:v>
                </c:pt>
                <c:pt idx="189">
                  <c:v>1395/10</c:v>
                </c:pt>
                <c:pt idx="190">
                  <c:v>1395/11</c:v>
                </c:pt>
                <c:pt idx="191">
                  <c:v>1395/12</c:v>
                </c:pt>
                <c:pt idx="192">
                  <c:v>1396/1</c:v>
                </c:pt>
                <c:pt idx="193">
                  <c:v>1396/2</c:v>
                </c:pt>
                <c:pt idx="194">
                  <c:v>1396/3</c:v>
                </c:pt>
                <c:pt idx="195">
                  <c:v>1396/4</c:v>
                </c:pt>
                <c:pt idx="196">
                  <c:v>1396/5</c:v>
                </c:pt>
                <c:pt idx="197">
                  <c:v>1396/6</c:v>
                </c:pt>
                <c:pt idx="198">
                  <c:v>1396/7</c:v>
                </c:pt>
                <c:pt idx="199">
                  <c:v>1396/8</c:v>
                </c:pt>
                <c:pt idx="200">
                  <c:v>1396/9</c:v>
                </c:pt>
                <c:pt idx="201">
                  <c:v>1396/10</c:v>
                </c:pt>
                <c:pt idx="202">
                  <c:v>1396/11</c:v>
                </c:pt>
                <c:pt idx="203">
                  <c:v>1396/12</c:v>
                </c:pt>
                <c:pt idx="204">
                  <c:v>1397/1</c:v>
                </c:pt>
                <c:pt idx="205">
                  <c:v>1397/2</c:v>
                </c:pt>
                <c:pt idx="206">
                  <c:v>1397/3</c:v>
                </c:pt>
                <c:pt idx="207">
                  <c:v>1397/4</c:v>
                </c:pt>
                <c:pt idx="208">
                  <c:v>1397/5</c:v>
                </c:pt>
                <c:pt idx="209">
                  <c:v>1397/6</c:v>
                </c:pt>
                <c:pt idx="210">
                  <c:v>1397/7</c:v>
                </c:pt>
                <c:pt idx="211">
                  <c:v>1397/8</c:v>
                </c:pt>
                <c:pt idx="212">
                  <c:v>1397/9</c:v>
                </c:pt>
                <c:pt idx="213">
                  <c:v>1397/10</c:v>
                </c:pt>
                <c:pt idx="214">
                  <c:v>1397/11</c:v>
                </c:pt>
                <c:pt idx="215">
                  <c:v>1397/12</c:v>
                </c:pt>
                <c:pt idx="216">
                  <c:v>1398/1</c:v>
                </c:pt>
                <c:pt idx="217">
                  <c:v>1398/2</c:v>
                </c:pt>
                <c:pt idx="218">
                  <c:v>1398/3</c:v>
                </c:pt>
                <c:pt idx="219">
                  <c:v>1398/4</c:v>
                </c:pt>
                <c:pt idx="220">
                  <c:v>1398/5</c:v>
                </c:pt>
                <c:pt idx="221">
                  <c:v>1398/6</c:v>
                </c:pt>
                <c:pt idx="222">
                  <c:v>1398/7</c:v>
                </c:pt>
                <c:pt idx="223">
                  <c:v>1398/8</c:v>
                </c:pt>
                <c:pt idx="224">
                  <c:v>1398/9</c:v>
                </c:pt>
                <c:pt idx="225">
                  <c:v>1398/10</c:v>
                </c:pt>
                <c:pt idx="226">
                  <c:v>1398/11</c:v>
                </c:pt>
                <c:pt idx="227">
                  <c:v>1398/12</c:v>
                </c:pt>
              </c:strCache>
            </c:strRef>
          </c:cat>
          <c:val>
            <c:numRef>
              <c:f>Sheet6!$H$4:$H$231</c:f>
              <c:numCache>
                <c:formatCode>General</c:formatCode>
                <c:ptCount val="228"/>
                <c:pt idx="0">
                  <c:v>1595.8875284794087</c:v>
                </c:pt>
                <c:pt idx="1">
                  <c:v>1595.7134658719169</c:v>
                </c:pt>
                <c:pt idx="2">
                  <c:v>1594.5080741846657</c:v>
                </c:pt>
                <c:pt idx="3">
                  <c:v>1593.9188476625463</c:v>
                </c:pt>
                <c:pt idx="4">
                  <c:v>1595.1832805236268</c:v>
                </c:pt>
                <c:pt idx="5">
                  <c:v>1595.0302133459631</c:v>
                </c:pt>
                <c:pt idx="6">
                  <c:v>1594.9772008121229</c:v>
                </c:pt>
                <c:pt idx="7">
                  <c:v>1594.9083257459743</c:v>
                </c:pt>
                <c:pt idx="8">
                  <c:v>1595.0409726274791</c:v>
                </c:pt>
                <c:pt idx="9">
                  <c:v>1595.4404918673558</c:v>
                </c:pt>
                <c:pt idx="10">
                  <c:v>1594.9982125227118</c:v>
                </c:pt>
                <c:pt idx="11">
                  <c:v>1595.3258765403227</c:v>
                </c:pt>
                <c:pt idx="12">
                  <c:v>1596.0903520056977</c:v>
                </c:pt>
                <c:pt idx="13">
                  <c:v>1596.3665808996889</c:v>
                </c:pt>
                <c:pt idx="14">
                  <c:v>1595.8101415401838</c:v>
                </c:pt>
                <c:pt idx="15">
                  <c:v>1596.27986770183</c:v>
                </c:pt>
                <c:pt idx="16">
                  <c:v>1596.4003941890337</c:v>
                </c:pt>
                <c:pt idx="17">
                  <c:v>1596.005666633243</c:v>
                </c:pt>
                <c:pt idx="18">
                  <c:v>1595.8979578103792</c:v>
                </c:pt>
                <c:pt idx="19">
                  <c:v>1595.8563489028193</c:v>
                </c:pt>
                <c:pt idx="20">
                  <c:v>1596.0112120669774</c:v>
                </c:pt>
                <c:pt idx="21">
                  <c:v>1596.080359123074</c:v>
                </c:pt>
                <c:pt idx="22">
                  <c:v>1596.5484217751955</c:v>
                </c:pt>
                <c:pt idx="23">
                  <c:v>1596.768493685661</c:v>
                </c:pt>
                <c:pt idx="24">
                  <c:v>1596.9670539124891</c:v>
                </c:pt>
                <c:pt idx="25">
                  <c:v>1597.482717179422</c:v>
                </c:pt>
                <c:pt idx="26">
                  <c:v>1597.4893416099901</c:v>
                </c:pt>
                <c:pt idx="27">
                  <c:v>1596.8363010375995</c:v>
                </c:pt>
                <c:pt idx="28">
                  <c:v>1596.4535526148297</c:v>
                </c:pt>
                <c:pt idx="29">
                  <c:v>1596.0899882788892</c:v>
                </c:pt>
                <c:pt idx="30">
                  <c:v>1596.0051505901581</c:v>
                </c:pt>
                <c:pt idx="31">
                  <c:v>1596.1900304467117</c:v>
                </c:pt>
                <c:pt idx="32">
                  <c:v>1596.4727233725584</c:v>
                </c:pt>
                <c:pt idx="33">
                  <c:v>1596.8163684174624</c:v>
                </c:pt>
                <c:pt idx="34">
                  <c:v>1597.0735682382679</c:v>
                </c:pt>
                <c:pt idx="35">
                  <c:v>1597.210409384538</c:v>
                </c:pt>
                <c:pt idx="36">
                  <c:v>1597.4026206613719</c:v>
                </c:pt>
                <c:pt idx="37">
                  <c:v>1597.7745967867679</c:v>
                </c:pt>
                <c:pt idx="38">
                  <c:v>1597.8648516359663</c:v>
                </c:pt>
                <c:pt idx="39">
                  <c:v>1597.2767077095325</c:v>
                </c:pt>
                <c:pt idx="40">
                  <c:v>1596.8415249217044</c:v>
                </c:pt>
                <c:pt idx="41">
                  <c:v>1596.4275245586421</c:v>
                </c:pt>
                <c:pt idx="42">
                  <c:v>1596.3966835157323</c:v>
                </c:pt>
                <c:pt idx="43">
                  <c:v>1596.4165520362728</c:v>
                </c:pt>
                <c:pt idx="44">
                  <c:v>1596.7504828448473</c:v>
                </c:pt>
                <c:pt idx="45">
                  <c:v>1596.8979202283049</c:v>
                </c:pt>
                <c:pt idx="46">
                  <c:v>1597.154318291088</c:v>
                </c:pt>
                <c:pt idx="47">
                  <c:v>1597.4799530382827</c:v>
                </c:pt>
                <c:pt idx="48">
                  <c:v>1597.736954121588</c:v>
                </c:pt>
                <c:pt idx="49">
                  <c:v>1598.3070937931964</c:v>
                </c:pt>
                <c:pt idx="50">
                  <c:v>1597.7364187214962</c:v>
                </c:pt>
                <c:pt idx="51">
                  <c:v>1597.2490186724804</c:v>
                </c:pt>
                <c:pt idx="52">
                  <c:v>1596.5494689428926</c:v>
                </c:pt>
                <c:pt idx="53">
                  <c:v>1596.2253459060653</c:v>
                </c:pt>
                <c:pt idx="54">
                  <c:v>1596.3033555033792</c:v>
                </c:pt>
                <c:pt idx="55">
                  <c:v>1596.3111068840335</c:v>
                </c:pt>
                <c:pt idx="56">
                  <c:v>1596.5858220321386</c:v>
                </c:pt>
                <c:pt idx="57">
                  <c:v>1596.6070017432082</c:v>
                </c:pt>
                <c:pt idx="58">
                  <c:v>1596.917540217222</c:v>
                </c:pt>
                <c:pt idx="59">
                  <c:v>1597.271432148081</c:v>
                </c:pt>
                <c:pt idx="60">
                  <c:v>1597.4080348412911</c:v>
                </c:pt>
                <c:pt idx="61">
                  <c:v>1597.7091094490431</c:v>
                </c:pt>
                <c:pt idx="62">
                  <c:v>1597.1231775968322</c:v>
                </c:pt>
                <c:pt idx="63">
                  <c:v>1596.7644299477349</c:v>
                </c:pt>
                <c:pt idx="64">
                  <c:v>1596.0400020156424</c:v>
                </c:pt>
                <c:pt idx="65">
                  <c:v>1595.9289345005911</c:v>
                </c:pt>
                <c:pt idx="66">
                  <c:v>1596.2601820118412</c:v>
                </c:pt>
                <c:pt idx="67">
                  <c:v>1596.3765224608753</c:v>
                </c:pt>
                <c:pt idx="68">
                  <c:v>1596.3177097850194</c:v>
                </c:pt>
                <c:pt idx="69">
                  <c:v>1596.4212315842658</c:v>
                </c:pt>
                <c:pt idx="70">
                  <c:v>1596.6517726830598</c:v>
                </c:pt>
                <c:pt idx="71">
                  <c:v>1597.0830027672255</c:v>
                </c:pt>
                <c:pt idx="72">
                  <c:v>1597.4172952370623</c:v>
                </c:pt>
                <c:pt idx="73">
                  <c:v>1597.5455775615701</c:v>
                </c:pt>
                <c:pt idx="74">
                  <c:v>1597.8913721343922</c:v>
                </c:pt>
                <c:pt idx="75">
                  <c:v>1596.9288524101783</c:v>
                </c:pt>
                <c:pt idx="76">
                  <c:v>1596.2850297418045</c:v>
                </c:pt>
                <c:pt idx="77">
                  <c:v>1596.099478254813</c:v>
                </c:pt>
                <c:pt idx="78">
                  <c:v>1596.205418773226</c:v>
                </c:pt>
                <c:pt idx="79">
                  <c:v>1596.1887229071904</c:v>
                </c:pt>
                <c:pt idx="80">
                  <c:v>1595.7081836953944</c:v>
                </c:pt>
                <c:pt idx="81">
                  <c:v>1596.382203849173</c:v>
                </c:pt>
                <c:pt idx="82">
                  <c:v>1596.8417402548032</c:v>
                </c:pt>
                <c:pt idx="83">
                  <c:v>1597.0683099018902</c:v>
                </c:pt>
                <c:pt idx="84">
                  <c:v>1597.1728412795287</c:v>
                </c:pt>
                <c:pt idx="85">
                  <c:v>1596.5564419765965</c:v>
                </c:pt>
                <c:pt idx="86">
                  <c:v>1595.9932621199662</c:v>
                </c:pt>
                <c:pt idx="87">
                  <c:v>1595.6471237637741</c:v>
                </c:pt>
                <c:pt idx="88">
                  <c:v>1595.4421680670673</c:v>
                </c:pt>
                <c:pt idx="89">
                  <c:v>1595.1240168940551</c:v>
                </c:pt>
                <c:pt idx="90">
                  <c:v>1595.1778998828004</c:v>
                </c:pt>
                <c:pt idx="91">
                  <c:v>1595.4515050621148</c:v>
                </c:pt>
                <c:pt idx="92">
                  <c:v>1595.6150031198754</c:v>
                </c:pt>
                <c:pt idx="93">
                  <c:v>1595.7713734057372</c:v>
                </c:pt>
                <c:pt idx="94">
                  <c:v>1595.9692090716412</c:v>
                </c:pt>
                <c:pt idx="95">
                  <c:v>1596.1001462603149</c:v>
                </c:pt>
                <c:pt idx="96">
                  <c:v>1596.1738428159665</c:v>
                </c:pt>
                <c:pt idx="97">
                  <c:v>1596.2568907300001</c:v>
                </c:pt>
                <c:pt idx="98">
                  <c:v>1595.4473764571799</c:v>
                </c:pt>
                <c:pt idx="99">
                  <c:v>1595.1853997785754</c:v>
                </c:pt>
                <c:pt idx="100">
                  <c:v>1594.6655257012749</c:v>
                </c:pt>
                <c:pt idx="101">
                  <c:v>1594.5537227706204</c:v>
                </c:pt>
                <c:pt idx="102">
                  <c:v>1594.49628171626</c:v>
                </c:pt>
                <c:pt idx="103">
                  <c:v>1594.5593610288704</c:v>
                </c:pt>
                <c:pt idx="104">
                  <c:v>1594.6321783700002</c:v>
                </c:pt>
                <c:pt idx="105">
                  <c:v>1594.7097088628798</c:v>
                </c:pt>
                <c:pt idx="106">
                  <c:v>1594.7766185149551</c:v>
                </c:pt>
                <c:pt idx="107">
                  <c:v>1595.1391038561003</c:v>
                </c:pt>
                <c:pt idx="108">
                  <c:v>1595.3960568799998</c:v>
                </c:pt>
                <c:pt idx="109">
                  <c:v>1595.6672431199997</c:v>
                </c:pt>
                <c:pt idx="110">
                  <c:v>1595.496146412695</c:v>
                </c:pt>
                <c:pt idx="111">
                  <c:v>1594.9205989900001</c:v>
                </c:pt>
                <c:pt idx="112">
                  <c:v>1594.6941246400006</c:v>
                </c:pt>
                <c:pt idx="113">
                  <c:v>1594.4401903600003</c:v>
                </c:pt>
                <c:pt idx="114">
                  <c:v>1594.4922191299995</c:v>
                </c:pt>
                <c:pt idx="115">
                  <c:v>1594.3471933899998</c:v>
                </c:pt>
                <c:pt idx="116">
                  <c:v>1594.4380800500001</c:v>
                </c:pt>
                <c:pt idx="117">
                  <c:v>1594.46807457</c:v>
                </c:pt>
                <c:pt idx="118">
                  <c:v>1594.5530032699999</c:v>
                </c:pt>
                <c:pt idx="119">
                  <c:v>1594.6107106400002</c:v>
                </c:pt>
                <c:pt idx="120">
                  <c:v>1594.6946213600004</c:v>
                </c:pt>
                <c:pt idx="121">
                  <c:v>1595.05547447</c:v>
                </c:pt>
                <c:pt idx="122">
                  <c:v>1595.0297511199999</c:v>
                </c:pt>
                <c:pt idx="123">
                  <c:v>1594.4371877600001</c:v>
                </c:pt>
                <c:pt idx="124">
                  <c:v>1594.2624242100003</c:v>
                </c:pt>
                <c:pt idx="125">
                  <c:v>1594.1412892199999</c:v>
                </c:pt>
                <c:pt idx="126">
                  <c:v>1594.2727217000001</c:v>
                </c:pt>
                <c:pt idx="127">
                  <c:v>1594.3899474988323</c:v>
                </c:pt>
                <c:pt idx="128">
                  <c:v>1594.4377167999999</c:v>
                </c:pt>
                <c:pt idx="129">
                  <c:v>1594.5346190999999</c:v>
                </c:pt>
                <c:pt idx="130">
                  <c:v>1594.6098715000003</c:v>
                </c:pt>
                <c:pt idx="131">
                  <c:v>1594.7467435000003</c:v>
                </c:pt>
                <c:pt idx="132">
                  <c:v>1595.0426081482403</c:v>
                </c:pt>
                <c:pt idx="133">
                  <c:v>1595.4058480300005</c:v>
                </c:pt>
                <c:pt idx="134">
                  <c:v>1595.2805479496465</c:v>
                </c:pt>
                <c:pt idx="135">
                  <c:v>1594.8276631399997</c:v>
                </c:pt>
                <c:pt idx="136">
                  <c:v>1594.5572757200002</c:v>
                </c:pt>
                <c:pt idx="137">
                  <c:v>1594.4386517200001</c:v>
                </c:pt>
                <c:pt idx="138">
                  <c:v>1594.4404591500004</c:v>
                </c:pt>
                <c:pt idx="139">
                  <c:v>1594.6171745036174</c:v>
                </c:pt>
                <c:pt idx="140">
                  <c:v>1594.6313982040801</c:v>
                </c:pt>
                <c:pt idx="141">
                  <c:v>1594.7714915900003</c:v>
                </c:pt>
                <c:pt idx="142">
                  <c:v>1595.0416540500005</c:v>
                </c:pt>
                <c:pt idx="143">
                  <c:v>1595.16592715</c:v>
                </c:pt>
                <c:pt idx="144">
                  <c:v>1595.3877561499999</c:v>
                </c:pt>
                <c:pt idx="145">
                  <c:v>1595.1454016100006</c:v>
                </c:pt>
                <c:pt idx="146">
                  <c:v>1594.8929810300001</c:v>
                </c:pt>
                <c:pt idx="147">
                  <c:v>1594.7107115496578</c:v>
                </c:pt>
                <c:pt idx="148">
                  <c:v>1594.2380950303361</c:v>
                </c:pt>
                <c:pt idx="149">
                  <c:v>1594.0044005361997</c:v>
                </c:pt>
                <c:pt idx="150">
                  <c:v>1594.0735134711028</c:v>
                </c:pt>
                <c:pt idx="151">
                  <c:v>1594.2038710100001</c:v>
                </c:pt>
                <c:pt idx="152">
                  <c:v>1594.3098808774089</c:v>
                </c:pt>
                <c:pt idx="153">
                  <c:v>1594.4455911733185</c:v>
                </c:pt>
                <c:pt idx="154">
                  <c:v>1594.6073532853754</c:v>
                </c:pt>
                <c:pt idx="155">
                  <c:v>1594.8672861300004</c:v>
                </c:pt>
                <c:pt idx="156">
                  <c:v>1594.8241713956229</c:v>
                </c:pt>
                <c:pt idx="157">
                  <c:v>1594.8377701039103</c:v>
                </c:pt>
                <c:pt idx="158">
                  <c:v>1594.57436904</c:v>
                </c:pt>
                <c:pt idx="159">
                  <c:v>1594.0887714099997</c:v>
                </c:pt>
                <c:pt idx="160">
                  <c:v>1593.6560084515484</c:v>
                </c:pt>
                <c:pt idx="161">
                  <c:v>1593.57334657</c:v>
                </c:pt>
                <c:pt idx="162">
                  <c:v>1593.5229524137249</c:v>
                </c:pt>
                <c:pt idx="163">
                  <c:v>1593.6348870140052</c:v>
                </c:pt>
                <c:pt idx="164">
                  <c:v>1593.6880378265416</c:v>
                </c:pt>
                <c:pt idx="165">
                  <c:v>1593.7124612749894</c:v>
                </c:pt>
                <c:pt idx="166">
                  <c:v>1593.7646382864564</c:v>
                </c:pt>
                <c:pt idx="167">
                  <c:v>1593.9525786799998</c:v>
                </c:pt>
                <c:pt idx="168">
                  <c:v>1594.2113180599999</c:v>
                </c:pt>
                <c:pt idx="169">
                  <c:v>1594.5456548500001</c:v>
                </c:pt>
                <c:pt idx="170">
                  <c:v>1594.1957519799998</c:v>
                </c:pt>
                <c:pt idx="171">
                  <c:v>1593.7908444800003</c:v>
                </c:pt>
                <c:pt idx="172">
                  <c:v>1593.5818691500003</c:v>
                </c:pt>
                <c:pt idx="173">
                  <c:v>1593.40889722937</c:v>
                </c:pt>
                <c:pt idx="174">
                  <c:v>1593.5038559349719</c:v>
                </c:pt>
                <c:pt idx="175">
                  <c:v>1593.5977504099997</c:v>
                </c:pt>
                <c:pt idx="176">
                  <c:v>1593.5944445099999</c:v>
                </c:pt>
                <c:pt idx="177">
                  <c:v>1593.6243986182446</c:v>
                </c:pt>
                <c:pt idx="178">
                  <c:v>1593.7147147466637</c:v>
                </c:pt>
                <c:pt idx="179">
                  <c:v>1593.7478701694024</c:v>
                </c:pt>
                <c:pt idx="180">
                  <c:v>1593.99545025</c:v>
                </c:pt>
                <c:pt idx="181">
                  <c:v>1594.2636052199998</c:v>
                </c:pt>
                <c:pt idx="182">
                  <c:v>1594.0100739900004</c:v>
                </c:pt>
                <c:pt idx="183">
                  <c:v>1593.7587359329059</c:v>
                </c:pt>
                <c:pt idx="184">
                  <c:v>1593.4853366599998</c:v>
                </c:pt>
                <c:pt idx="185">
                  <c:v>1593.4161643099999</c:v>
                </c:pt>
                <c:pt idx="186">
                  <c:v>1593.4595885340004</c:v>
                </c:pt>
                <c:pt idx="187">
                  <c:v>1593.4987287379995</c:v>
                </c:pt>
                <c:pt idx="188">
                  <c:v>1593.503956922</c:v>
                </c:pt>
                <c:pt idx="189">
                  <c:v>1593.4092307159995</c:v>
                </c:pt>
                <c:pt idx="190">
                  <c:v>1593.4111912000003</c:v>
                </c:pt>
                <c:pt idx="191">
                  <c:v>1593.6312252428741</c:v>
                </c:pt>
                <c:pt idx="192">
                  <c:v>1593.7413875689103</c:v>
                </c:pt>
                <c:pt idx="193">
                  <c:v>1593.8063822500001</c:v>
                </c:pt>
                <c:pt idx="194">
                  <c:v>1593.3556325800007</c:v>
                </c:pt>
                <c:pt idx="195">
                  <c:v>1593.0633442800001</c:v>
                </c:pt>
                <c:pt idx="196">
                  <c:v>1593.0156614261421</c:v>
                </c:pt>
                <c:pt idx="197">
                  <c:v>1592.8346620414459</c:v>
                </c:pt>
                <c:pt idx="198">
                  <c:v>1592.9361308595394</c:v>
                </c:pt>
                <c:pt idx="199">
                  <c:v>1592.9871784346715</c:v>
                </c:pt>
                <c:pt idx="200">
                  <c:v>1592.9855924942617</c:v>
                </c:pt>
                <c:pt idx="201">
                  <c:v>1592.9355631516494</c:v>
                </c:pt>
                <c:pt idx="202">
                  <c:v>1593.0472661088575</c:v>
                </c:pt>
                <c:pt idx="203">
                  <c:v>1593.1565123915564</c:v>
                </c:pt>
                <c:pt idx="204">
                  <c:v>1593.2234738851375</c:v>
                </c:pt>
                <c:pt idx="205">
                  <c:v>1593.2675826158288</c:v>
                </c:pt>
                <c:pt idx="206">
                  <c:v>1593.3334775042297</c:v>
                </c:pt>
                <c:pt idx="207">
                  <c:v>1592.8885165977927</c:v>
                </c:pt>
                <c:pt idx="208">
                  <c:v>1592.7605146485682</c:v>
                </c:pt>
                <c:pt idx="209">
                  <c:v>1592.7533837940393</c:v>
                </c:pt>
                <c:pt idx="210">
                  <c:v>1592.8300558697022</c:v>
                </c:pt>
                <c:pt idx="211">
                  <c:v>1592.8956928328369</c:v>
                </c:pt>
                <c:pt idx="212">
                  <c:v>1592.977217690961</c:v>
                </c:pt>
                <c:pt idx="213">
                  <c:v>1593.0509618127619</c:v>
                </c:pt>
                <c:pt idx="214">
                  <c:v>1593.1780497658865</c:v>
                </c:pt>
                <c:pt idx="215">
                  <c:v>1593.2247061255034</c:v>
                </c:pt>
                <c:pt idx="216">
                  <c:v>1593.4798889729921</c:v>
                </c:pt>
                <c:pt idx="217">
                  <c:v>1593.6911028149991</c:v>
                </c:pt>
                <c:pt idx="218">
                  <c:v>1593.5663376379609</c:v>
                </c:pt>
                <c:pt idx="219">
                  <c:v>1593.168503826249</c:v>
                </c:pt>
                <c:pt idx="220">
                  <c:v>1593.189229862068</c:v>
                </c:pt>
                <c:pt idx="221">
                  <c:v>1593.1551929569173</c:v>
                </c:pt>
                <c:pt idx="222">
                  <c:v>1593.2180687569401</c:v>
                </c:pt>
                <c:pt idx="223">
                  <c:v>1593.3103984214752</c:v>
                </c:pt>
                <c:pt idx="224">
                  <c:v>1593.36532976333</c:v>
                </c:pt>
                <c:pt idx="225">
                  <c:v>1593.3400601595033</c:v>
                </c:pt>
                <c:pt idx="226">
                  <c:v>1593.3893698415523</c:v>
                </c:pt>
                <c:pt idx="227">
                  <c:v>1593.4313334951439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93888"/>
        <c:axId val="99919552"/>
      </c:lineChart>
      <c:catAx>
        <c:axId val="9949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300"/>
            </a:pPr>
            <a:endParaRPr lang="en-US"/>
          </a:p>
        </c:txPr>
        <c:crossAx val="99919552"/>
        <c:crosses val="autoZero"/>
        <c:auto val="1"/>
        <c:lblAlgn val="ctr"/>
        <c:lblOffset val="100"/>
        <c:noMultiLvlLbl val="0"/>
      </c:catAx>
      <c:valAx>
        <c:axId val="9991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/>
            </a:pPr>
            <a:endParaRPr lang="en-US"/>
          </a:p>
        </c:txPr>
        <c:crossAx val="99493888"/>
        <c:crosses val="autoZero"/>
        <c:crossBetween val="between"/>
      </c:valAx>
      <c:valAx>
        <c:axId val="99920128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99987456"/>
        <c:crosses val="max"/>
        <c:crossBetween val="between"/>
      </c:valAx>
      <c:catAx>
        <c:axId val="9998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99920128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Sheet2!$P$2</c:f>
              <c:strCache>
                <c:ptCount val="1"/>
                <c:pt idx="0">
                  <c:v>MeanError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Sheet2!$O$3:$O$12</c:f>
              <c:numCache>
                <c:formatCode>General</c:formatCode>
                <c:ptCount val="10"/>
                <c:pt idx="0">
                  <c:v>-30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</c:numCache>
            </c:numRef>
          </c:xVal>
          <c:yVal>
            <c:numRef>
              <c:f>Sheet2!$P$3:$P$12</c:f>
              <c:numCache>
                <c:formatCode>General</c:formatCode>
                <c:ptCount val="10"/>
                <c:pt idx="0">
                  <c:v>0.76100000000000001</c:v>
                </c:pt>
                <c:pt idx="1">
                  <c:v>0.72399999999999998</c:v>
                </c:pt>
                <c:pt idx="2">
                  <c:v>0.70899999999999996</c:v>
                </c:pt>
                <c:pt idx="3">
                  <c:v>0.69499999999999995</c:v>
                </c:pt>
                <c:pt idx="4">
                  <c:v>0.67100000000000004</c:v>
                </c:pt>
                <c:pt idx="5">
                  <c:v>0.65200000000000002</c:v>
                </c:pt>
                <c:pt idx="6">
                  <c:v>0.64400000000000002</c:v>
                </c:pt>
                <c:pt idx="7">
                  <c:v>0.63600000000000001</c:v>
                </c:pt>
                <c:pt idx="8">
                  <c:v>0.623</c:v>
                </c:pt>
                <c:pt idx="9">
                  <c:v>0.61099999999999999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Sheet2!$Q$2</c:f>
              <c:strCache>
                <c:ptCount val="1"/>
                <c:pt idx="0">
                  <c:v>MeanAbsEror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Sheet2!$O$3:$O$12</c:f>
              <c:numCache>
                <c:formatCode>General</c:formatCode>
                <c:ptCount val="10"/>
                <c:pt idx="0">
                  <c:v>-30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</c:numCache>
            </c:numRef>
          </c:xVal>
          <c:yVal>
            <c:numRef>
              <c:f>Sheet2!$Q$3:$Q$12</c:f>
              <c:numCache>
                <c:formatCode>General</c:formatCode>
                <c:ptCount val="10"/>
                <c:pt idx="0">
                  <c:v>0.84199999999999997</c:v>
                </c:pt>
                <c:pt idx="1">
                  <c:v>0.81</c:v>
                </c:pt>
                <c:pt idx="2">
                  <c:v>0.79600000000000004</c:v>
                </c:pt>
                <c:pt idx="3">
                  <c:v>0.78400000000000003</c:v>
                </c:pt>
                <c:pt idx="4">
                  <c:v>0.76400000000000001</c:v>
                </c:pt>
                <c:pt idx="5">
                  <c:v>0.748</c:v>
                </c:pt>
                <c:pt idx="6">
                  <c:v>0.74</c:v>
                </c:pt>
                <c:pt idx="7">
                  <c:v>0.73399999999999999</c:v>
                </c:pt>
                <c:pt idx="8">
                  <c:v>0.72199999999999998</c:v>
                </c:pt>
                <c:pt idx="9">
                  <c:v>0.71199999999999997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Sheet2!$R$2</c:f>
              <c:strCache>
                <c:ptCount val="1"/>
                <c:pt idx="0">
                  <c:v>RootMeanSq.Error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Sheet2!$O$3:$O$12</c:f>
              <c:numCache>
                <c:formatCode>General</c:formatCode>
                <c:ptCount val="10"/>
                <c:pt idx="0">
                  <c:v>-30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</c:numCache>
            </c:numRef>
          </c:xVal>
          <c:yVal>
            <c:numRef>
              <c:f>Sheet2!$R$3:$R$12</c:f>
              <c:numCache>
                <c:formatCode>General</c:formatCode>
                <c:ptCount val="10"/>
                <c:pt idx="0">
                  <c:v>1.143</c:v>
                </c:pt>
                <c:pt idx="1">
                  <c:v>1.1020000000000001</c:v>
                </c:pt>
                <c:pt idx="2">
                  <c:v>1.0860000000000001</c:v>
                </c:pt>
                <c:pt idx="3">
                  <c:v>1.071</c:v>
                </c:pt>
                <c:pt idx="4">
                  <c:v>1.0469999999999999</c:v>
                </c:pt>
                <c:pt idx="5">
                  <c:v>1.0289999999999999</c:v>
                </c:pt>
                <c:pt idx="6">
                  <c:v>1.0209999999999999</c:v>
                </c:pt>
                <c:pt idx="7">
                  <c:v>1.0129999999999999</c:v>
                </c:pt>
                <c:pt idx="8">
                  <c:v>1</c:v>
                </c:pt>
                <c:pt idx="9">
                  <c:v>0.99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22432"/>
        <c:axId val="99923008"/>
      </c:scatterChart>
      <c:valAx>
        <c:axId val="9992243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400"/>
                </a:pPr>
                <a:r>
                  <a:rPr lang="en-US" sz="400"/>
                  <a:t>HK Varitions(%)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9923008"/>
        <c:crosses val="autoZero"/>
        <c:crossBetween val="midCat"/>
      </c:valAx>
      <c:valAx>
        <c:axId val="9992300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300"/>
                </a:pPr>
                <a:r>
                  <a:rPr lang="en-US" sz="300"/>
                  <a:t>Error</a:t>
                </a:r>
                <a:r>
                  <a:rPr lang="en-US" sz="300" baseline="0"/>
                  <a:t> (meter)</a:t>
                </a:r>
                <a:endParaRPr lang="en-US" sz="3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99922432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txPr>
        <a:bodyPr/>
        <a:lstStyle/>
        <a:p>
          <a:pPr>
            <a:defRPr sz="3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Sheet2!$D$20</c:f>
              <c:strCache>
                <c:ptCount val="1"/>
                <c:pt idx="0">
                  <c:v>MeanError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Sheet2!$C$21:$C$30</c:f>
              <c:numCache>
                <c:formatCode>General</c:formatCode>
                <c:ptCount val="10"/>
                <c:pt idx="0">
                  <c:v>-30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</c:numCache>
            </c:numRef>
          </c:xVal>
          <c:yVal>
            <c:numRef>
              <c:f>Sheet2!$D$21:$D$30</c:f>
              <c:numCache>
                <c:formatCode>General</c:formatCode>
                <c:ptCount val="10"/>
                <c:pt idx="0">
                  <c:v>0.65100000000000002</c:v>
                </c:pt>
                <c:pt idx="1">
                  <c:v>0.65800000000000003</c:v>
                </c:pt>
                <c:pt idx="2">
                  <c:v>0.66100000000000003</c:v>
                </c:pt>
                <c:pt idx="3">
                  <c:v>0.66500000000000004</c:v>
                </c:pt>
                <c:pt idx="4">
                  <c:v>0.67100000000000004</c:v>
                </c:pt>
                <c:pt idx="5">
                  <c:v>0.67800000000000005</c:v>
                </c:pt>
                <c:pt idx="6">
                  <c:v>0.68100000000000005</c:v>
                </c:pt>
                <c:pt idx="7">
                  <c:v>0.68500000000000005</c:v>
                </c:pt>
                <c:pt idx="8">
                  <c:v>0.69099999999999995</c:v>
                </c:pt>
                <c:pt idx="9">
                  <c:v>0.69799999999999995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Sheet2!$E$20</c:f>
              <c:strCache>
                <c:ptCount val="1"/>
                <c:pt idx="0">
                  <c:v>MeanAbsEror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Sheet2!$C$21:$C$30</c:f>
              <c:numCache>
                <c:formatCode>General</c:formatCode>
                <c:ptCount val="10"/>
                <c:pt idx="0">
                  <c:v>-30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</c:numCache>
            </c:numRef>
          </c:xVal>
          <c:yVal>
            <c:numRef>
              <c:f>Sheet2!$E$21:$E$30</c:f>
              <c:numCache>
                <c:formatCode>General</c:formatCode>
                <c:ptCount val="10"/>
                <c:pt idx="0">
                  <c:v>0.754</c:v>
                </c:pt>
                <c:pt idx="1">
                  <c:v>0.75700000000000001</c:v>
                </c:pt>
                <c:pt idx="2">
                  <c:v>0.75900000000000001</c:v>
                </c:pt>
                <c:pt idx="3">
                  <c:v>0.76100000000000001</c:v>
                </c:pt>
                <c:pt idx="4">
                  <c:v>0.76400000000000001</c:v>
                </c:pt>
                <c:pt idx="5">
                  <c:v>0.76700000000000002</c:v>
                </c:pt>
                <c:pt idx="6">
                  <c:v>0.76900000000000002</c:v>
                </c:pt>
                <c:pt idx="7">
                  <c:v>0.77</c:v>
                </c:pt>
                <c:pt idx="8">
                  <c:v>0.77400000000000002</c:v>
                </c:pt>
                <c:pt idx="9">
                  <c:v>0.77700000000000002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Sheet2!$F$20</c:f>
              <c:strCache>
                <c:ptCount val="1"/>
                <c:pt idx="0">
                  <c:v>RootMeanSq.Error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Sheet2!$C$21:$C$30</c:f>
              <c:numCache>
                <c:formatCode>General</c:formatCode>
                <c:ptCount val="10"/>
                <c:pt idx="0">
                  <c:v>-30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</c:numCache>
            </c:numRef>
          </c:xVal>
          <c:yVal>
            <c:numRef>
              <c:f>Sheet2!$F$21:$F$30</c:f>
              <c:numCache>
                <c:formatCode>General</c:formatCode>
                <c:ptCount val="10"/>
                <c:pt idx="0">
                  <c:v>1.032</c:v>
                </c:pt>
                <c:pt idx="1">
                  <c:v>1.0369999999999999</c:v>
                </c:pt>
                <c:pt idx="2">
                  <c:v>1.04</c:v>
                </c:pt>
                <c:pt idx="3">
                  <c:v>1.042</c:v>
                </c:pt>
                <c:pt idx="4">
                  <c:v>1.0469999999999999</c:v>
                </c:pt>
                <c:pt idx="5">
                  <c:v>1.0529999999999999</c:v>
                </c:pt>
                <c:pt idx="6">
                  <c:v>1.0549999999999999</c:v>
                </c:pt>
                <c:pt idx="7">
                  <c:v>1.0580000000000001</c:v>
                </c:pt>
                <c:pt idx="8">
                  <c:v>1.0629999999999999</c:v>
                </c:pt>
                <c:pt idx="9">
                  <c:v>1.069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24736"/>
        <c:axId val="99925312"/>
      </c:scatterChart>
      <c:valAx>
        <c:axId val="9992473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400"/>
                </a:pPr>
                <a:r>
                  <a:rPr lang="en-US" sz="400"/>
                  <a:t>RCH Variations(%)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99925312"/>
        <c:crosses val="autoZero"/>
        <c:crossBetween val="midCat"/>
      </c:valAx>
      <c:valAx>
        <c:axId val="9992531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500"/>
                </a:pPr>
                <a:r>
                  <a:rPr lang="en-US" sz="500"/>
                  <a:t>Error (meter)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99924736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txPr>
        <a:bodyPr/>
        <a:lstStyle/>
        <a:p>
          <a:pPr>
            <a:defRPr sz="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06109-384C-45B3-8936-210E8B846E1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3736-4DDC-4AE0-ABC9-BFB0DC43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F9021FC-3C13-4DF3-B9E7-AC31A80AC2D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8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8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4DBE-4020-4572-A3FE-23A4A8A7A6C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40CB-F786-45C7-8DBF-8F41DBAB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chart" Target="../charts/chart6.xml"/><Relationship Id="rId3" Type="http://schemas.openxmlformats.org/officeDocument/2006/relationships/slideLayout" Target="../slideLayouts/slideLayout2.xml"/><Relationship Id="rId21" Type="http://schemas.openxmlformats.org/officeDocument/2006/relationships/chart" Target="../charts/char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chart" Target="../charts/chart5.xml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chart" Target="../charts/chart4.xml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chart" Target="../charts/chart3.xml"/><Relationship Id="rId28" Type="http://schemas.openxmlformats.org/officeDocument/2006/relationships/chart" Target="../charts/chart8.xm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chart" Target="../charts/chart2.xml"/><Relationship Id="rId27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/>
          <p:nvPr/>
        </p:nvSpPr>
        <p:spPr>
          <a:xfrm>
            <a:off x="2" y="1"/>
            <a:ext cx="9143999" cy="861713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33860" tIns="16930" rIns="33860" bIns="16930" rtlCol="0" anchor="ctr">
            <a:normAutofit/>
          </a:bodyPr>
          <a:lstStyle>
            <a:lvl1pPr algn="l" defTabSz="1800362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200" dirty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صنعتی خواجه نصیرالدین طوسی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35178" y="613789"/>
            <a:ext cx="4977183" cy="234245"/>
          </a:xfrm>
          <a:prstGeom prst="rect">
            <a:avLst/>
          </a:prstGeom>
          <a:noFill/>
        </p:spPr>
        <p:txBody>
          <a:bodyPr wrap="square" lIns="33860" tIns="16930" rIns="33860" bIns="16930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K.N. TOOSI UNIVERSITY OF TECHNOLOGY</a:t>
            </a:r>
            <a:endParaRPr lang="en-US" sz="13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 l="-1" r="-5693" b="34838"/>
          <a:stretch/>
        </p:blipFill>
        <p:spPr>
          <a:xfrm>
            <a:off x="7206828" y="-36526"/>
            <a:ext cx="2039691" cy="852091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3446" y="2289116"/>
            <a:ext cx="5006605" cy="1370226"/>
            <a:chOff x="4179347" y="4216498"/>
            <a:chExt cx="4716523" cy="19521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8" name="Rounded Rectangle 87"/>
            <p:cNvSpPr/>
            <p:nvPr/>
          </p:nvSpPr>
          <p:spPr>
            <a:xfrm>
              <a:off x="4179347" y="4216498"/>
              <a:ext cx="4676146" cy="1952154"/>
            </a:xfrm>
            <a:prstGeom prst="round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19720" y="4267720"/>
              <a:ext cx="4676150" cy="100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000" dirty="0">
                  <a:cs typeface="B Nazanin" panose="00000400000000000000" pitchFamily="2" charset="-78"/>
                </a:rPr>
                <a:t>2. با شبیه سازی و بررسی شرایط هیدرودینامیکی آبخوان ، تصحیح، تدقیق و تعمیم عمق سنگ کف و پارامترهای هیدرودینامیکی آبخوان، براورد اثر برداشت آب از آبخوان برای اهداف مختلف در کمیت آبخوان (بررسی زمانی و مکانی افت در اثر اجرای طرح های برداشت آب زیرزمینی) و بررسی اثر برداشت آب از آبخوان در کیفیت آب زیرزمینی می توان نتایج جامعی از مدیریت آب های سطحی و زیرزمینی منطقه بیان کرد. 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749146" y="5266322"/>
              <a:ext cx="3733599" cy="728048"/>
              <a:chOff x="1249620" y="1160204"/>
              <a:chExt cx="5692091" cy="728048"/>
            </a:xfrm>
            <a:grpFill/>
          </p:grpSpPr>
          <p:grpSp>
            <p:nvGrpSpPr>
              <p:cNvPr id="124" name="Group 123"/>
              <p:cNvGrpSpPr/>
              <p:nvPr/>
            </p:nvGrpSpPr>
            <p:grpSpPr>
              <a:xfrm>
                <a:off x="1249620" y="1160204"/>
                <a:ext cx="5692091" cy="728048"/>
                <a:chOff x="1239606" y="1160204"/>
                <a:chExt cx="6037853" cy="728048"/>
              </a:xfrm>
              <a:grpFill/>
            </p:grpSpPr>
            <p:pic>
              <p:nvPicPr>
                <p:cNvPr id="126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9606" y="1160204"/>
                  <a:ext cx="997297" cy="72803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6903" y="1160204"/>
                  <a:ext cx="1038193" cy="7280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097" y="1160204"/>
                  <a:ext cx="970722" cy="72804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" name="Picture 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0189" y="1160206"/>
                  <a:ext cx="1021048" cy="7280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0" name="Picture 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9347" y="1160206"/>
                  <a:ext cx="1008112" cy="72804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5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950" y="1160206"/>
                <a:ext cx="966750" cy="7280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1" name="Rounded Rectangle 90"/>
          <p:cNvSpPr/>
          <p:nvPr/>
        </p:nvSpPr>
        <p:spPr>
          <a:xfrm>
            <a:off x="43144" y="3700321"/>
            <a:ext cx="4953760" cy="3121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-9780" y="3613413"/>
            <a:ext cx="4948084" cy="1981635"/>
            <a:chOff x="11894782" y="16762971"/>
            <a:chExt cx="5218839" cy="7282064"/>
          </a:xfrm>
        </p:grpSpPr>
        <p:grpSp>
          <p:nvGrpSpPr>
            <p:cNvPr id="134" name="Group 2"/>
            <p:cNvGrpSpPr/>
            <p:nvPr/>
          </p:nvGrpSpPr>
          <p:grpSpPr bwMode="auto">
            <a:xfrm>
              <a:off x="12830675" y="16762971"/>
              <a:ext cx="4143863" cy="1174605"/>
              <a:chOff x="1844364" y="4237900"/>
              <a:chExt cx="12918782" cy="719321"/>
            </a:xfrm>
            <a:solidFill>
              <a:srgbClr val="FF0000"/>
            </a:solidFill>
          </p:grpSpPr>
          <p:sp>
            <p:nvSpPr>
              <p:cNvPr id="137" name="Rounded Rectangle 136"/>
              <p:cNvSpPr/>
              <p:nvPr/>
            </p:nvSpPr>
            <p:spPr bwMode="auto">
              <a:xfrm>
                <a:off x="1844364" y="4384630"/>
                <a:ext cx="12917486" cy="5725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1660300"/>
                <a:endParaRPr lang="en-US" sz="3300" dirty="0"/>
              </a:p>
            </p:txBody>
          </p:sp>
          <p:sp>
            <p:nvSpPr>
              <p:cNvPr id="138" name="Rounded Rectangle 77"/>
              <p:cNvSpPr>
                <a:spLocks noChangeArrowheads="1"/>
              </p:cNvSpPr>
              <p:nvPr/>
            </p:nvSpPr>
            <p:spPr bwMode="auto">
              <a:xfrm rot="18900000">
                <a:off x="13500134" y="4237900"/>
                <a:ext cx="1263012" cy="359508"/>
              </a:xfrm>
              <a:prstGeom prst="roundRect">
                <a:avLst>
                  <a:gd name="adj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1660098"/>
                <a:endParaRPr lang="en-US" sz="3300" dirty="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409750" y="17032769"/>
              <a:ext cx="3091298" cy="90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 smtClean="0">
                  <a:cs typeface="B Nazanin" panose="00000400000000000000" pitchFamily="2" charset="-78"/>
                </a:rPr>
                <a:t>یافته ها و نتیجه گیری </a:t>
              </a:r>
              <a:endParaRPr lang="en-US" sz="1000" b="1" dirty="0">
                <a:cs typeface="B Nazanin" panose="00000400000000000000" pitchFamily="2" charset="-78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1894782" y="17937587"/>
              <a:ext cx="5218839" cy="610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900" b="1" dirty="0" smtClean="0">
                  <a:cs typeface="B Nazanin" panose="00000400000000000000" pitchFamily="2" charset="-78"/>
                </a:rPr>
                <a:t>کالیبراسیون</a:t>
              </a:r>
              <a:endParaRPr lang="fa-IR" sz="900" b="1" dirty="0">
                <a:cs typeface="B Nazanin" panose="00000400000000000000" pitchFamily="2" charset="-78"/>
              </a:endParaRPr>
            </a:p>
            <a:p>
              <a:pPr algn="just" rtl="1"/>
              <a:r>
                <a:rPr lang="fa-IR" sz="1000" dirty="0">
                  <a:cs typeface="B Nazanin" panose="00000400000000000000" pitchFamily="2" charset="-78"/>
                </a:rPr>
                <a:t>به منظور استفاده از </a:t>
              </a:r>
              <a:r>
                <a:rPr lang="fa-IR" sz="1000" dirty="0" smtClean="0">
                  <a:cs typeface="B Nazanin" panose="00000400000000000000" pitchFamily="2" charset="-78"/>
                </a:rPr>
                <a:t>مدل </a:t>
              </a:r>
              <a:r>
                <a:rPr lang="fa-IR" sz="1000" dirty="0">
                  <a:cs typeface="B Nazanin" panose="00000400000000000000" pitchFamily="2" charset="-78"/>
                </a:rPr>
                <a:t>در جهت میدیریت آبخوان و تطبیق مدل به منطقه مطالعاتی بایستی عدم قطعیت های موجود را آنقدر تغییر داد تا تراز آب محاسباتی و مشاهداتی در حد </a:t>
              </a:r>
              <a:r>
                <a:rPr lang="fa-IR" sz="1000" dirty="0" smtClean="0">
                  <a:cs typeface="B Nazanin" panose="00000400000000000000" pitchFamily="2" charset="-78"/>
                </a:rPr>
                <a:t>قابل </a:t>
              </a:r>
              <a:r>
                <a:rPr lang="fa-IR" sz="1000" dirty="0">
                  <a:cs typeface="B Nazanin" panose="00000400000000000000" pitchFamily="2" charset="-78"/>
                </a:rPr>
                <a:t>قبولی بر یکدیگر منطبق شوند و به صورت کلی با لحاظ قیدهایی مقدار تفاوت سطح آب محاسبه شده و مشاهده ای را حداقل می نمایند.</a:t>
              </a:r>
            </a:p>
            <a:p>
              <a:pPr algn="just" rtl="1"/>
              <a:endParaRPr lang="fa-IR" sz="900" dirty="0">
                <a:cs typeface="B Nazanin" panose="00000400000000000000" pitchFamily="2" charset="-78"/>
              </a:endParaRPr>
            </a:p>
            <a:p>
              <a:pPr algn="just" rtl="1"/>
              <a:endParaRPr lang="fa-IR" sz="900" dirty="0" smtClean="0">
                <a:cs typeface="B Nazanin" panose="00000400000000000000" pitchFamily="2" charset="-78"/>
              </a:endParaRPr>
            </a:p>
            <a:p>
              <a:pPr algn="just" rtl="1"/>
              <a:endParaRPr lang="fa-IR" sz="900" dirty="0">
                <a:cs typeface="B Nazanin" panose="00000400000000000000" pitchFamily="2" charset="-78"/>
              </a:endParaRPr>
            </a:p>
            <a:p>
              <a:pPr algn="just" rtl="1"/>
              <a:endParaRPr lang="fa-IR" sz="900" b="1" dirty="0" smtClean="0">
                <a:cs typeface="B Nazanin" panose="00000400000000000000" pitchFamily="2" charset="-78"/>
              </a:endParaRPr>
            </a:p>
            <a:p>
              <a:pPr algn="just" rtl="1"/>
              <a:endParaRPr lang="fa-IR" sz="900" b="1" dirty="0" smtClean="0">
                <a:cs typeface="B Nazanin" panose="00000400000000000000" pitchFamily="2" charset="-78"/>
              </a:endParaRPr>
            </a:p>
            <a:p>
              <a:pPr algn="just" rtl="1"/>
              <a:r>
                <a:rPr lang="fa-IR" sz="900" b="1" dirty="0" smtClean="0">
                  <a:cs typeface="B Nazanin" panose="00000400000000000000" pitchFamily="2" charset="-78"/>
                </a:rPr>
                <a:t>تحلیل حساسیت</a:t>
              </a:r>
              <a:endParaRPr lang="fa-IR" sz="600" b="1" dirty="0">
                <a:cs typeface="B Nazanin" panose="00000400000000000000" pitchFamily="2" charset="-78"/>
              </a:endParaRPr>
            </a:p>
            <a:p>
              <a:pPr algn="just"/>
              <a:endParaRPr 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48175" y="4581128"/>
            <a:ext cx="3663785" cy="568779"/>
            <a:chOff x="1495103" y="3320987"/>
            <a:chExt cx="4470374" cy="918195"/>
          </a:xfrm>
        </p:grpSpPr>
        <p:pic>
          <p:nvPicPr>
            <p:cNvPr id="140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103" y="3320988"/>
              <a:ext cx="1420713" cy="918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1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573" y="3320988"/>
              <a:ext cx="1522411" cy="918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320987"/>
              <a:ext cx="1537493" cy="918194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92" name="Rounded Rectangle 91"/>
          <p:cNvSpPr/>
          <p:nvPr/>
        </p:nvSpPr>
        <p:spPr>
          <a:xfrm>
            <a:off x="5040052" y="3501006"/>
            <a:ext cx="4033868" cy="33209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5040051" y="3765230"/>
            <a:ext cx="399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000" dirty="0" smtClean="0">
                <a:cs typeface="B Nazanin" panose="00000400000000000000" pitchFamily="2" charset="-78"/>
              </a:rPr>
              <a:t>می توان مراحل زیر را به عنوان مراحل مختلف پژوهش بیان نمود:</a:t>
            </a:r>
          </a:p>
          <a:p>
            <a:pPr algn="just" rtl="1"/>
            <a:r>
              <a:rPr lang="fa-IR" sz="1000" dirty="0" smtClean="0">
                <a:cs typeface="B Nazanin" panose="00000400000000000000" pitchFamily="2" charset="-78"/>
              </a:rPr>
              <a:t>1. ترمیم آمار داده های از دست رفته و سپس ترسیم </a:t>
            </a:r>
            <a:r>
              <a:rPr lang="fa-IR" sz="1000" dirty="0">
                <a:cs typeface="B Nazanin" panose="00000400000000000000" pitchFamily="2" charset="-78"/>
              </a:rPr>
              <a:t>هیدروگراف معرف </a:t>
            </a:r>
            <a:r>
              <a:rPr lang="fa-IR" sz="1000" dirty="0" smtClean="0">
                <a:cs typeface="B Nazanin" panose="00000400000000000000" pitchFamily="2" charset="-78"/>
              </a:rPr>
              <a:t>آبخوان در محیط نرم افزار  </a:t>
            </a:r>
            <a:r>
              <a:rPr lang="en-US" sz="1000" dirty="0" smtClean="0">
                <a:cs typeface="B Nazanin" panose="00000400000000000000" pitchFamily="2" charset="-78"/>
              </a:rPr>
              <a:t> </a:t>
            </a:r>
            <a:r>
              <a:rPr lang="en-US" sz="1000" dirty="0" err="1" smtClean="0">
                <a:cs typeface="B Nazanin" panose="00000400000000000000" pitchFamily="2" charset="-78"/>
              </a:rPr>
              <a:t>ArcMap</a:t>
            </a:r>
            <a:r>
              <a:rPr lang="fa-IR" sz="1000" dirty="0" smtClean="0">
                <a:cs typeface="B Nazanin" panose="00000400000000000000" pitchFamily="2" charset="-78"/>
              </a:rPr>
              <a:t>از جمله گام های مهم در تعیین صحت داده های موجود و ارائه اطلاعات جامع در مورد حوضه مورد مطالعه از جمله کاهش یا افزایش تراز آب زیرزمینی می باشد.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5108723" y="4473116"/>
            <a:ext cx="3927773" cy="834255"/>
            <a:chOff x="-1200029" y="2940696"/>
            <a:chExt cx="10115920" cy="5813461"/>
          </a:xfrm>
        </p:grpSpPr>
        <p:grpSp>
          <p:nvGrpSpPr>
            <p:cNvPr id="146" name="Group 145"/>
            <p:cNvGrpSpPr/>
            <p:nvPr/>
          </p:nvGrpSpPr>
          <p:grpSpPr>
            <a:xfrm>
              <a:off x="-1200029" y="2940696"/>
              <a:ext cx="10115920" cy="5813461"/>
              <a:chOff x="-1200029" y="2940696"/>
              <a:chExt cx="10115920" cy="5813461"/>
            </a:xfrm>
          </p:grpSpPr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0029" y="2940702"/>
                <a:ext cx="3301712" cy="283144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591" y="2940702"/>
                <a:ext cx="3924300" cy="31242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2940696"/>
                <a:ext cx="3924300" cy="31242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2140" y="5820458"/>
                <a:ext cx="3333751" cy="2933699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6073" y="5820458"/>
                <a:ext cx="3924298" cy="2933699"/>
              </a:xfrm>
              <a:prstGeom prst="rect">
                <a:avLst/>
              </a:prstGeom>
            </p:spPr>
          </p:pic>
        </p:grp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0027" y="5664855"/>
              <a:ext cx="3638549" cy="3067053"/>
            </a:xfrm>
            <a:prstGeom prst="rect">
              <a:avLst/>
            </a:prstGeom>
          </p:spPr>
        </p:pic>
      </p:grpSp>
      <p:grpSp>
        <p:nvGrpSpPr>
          <p:cNvPr id="153" name="Group 152"/>
          <p:cNvGrpSpPr/>
          <p:nvPr/>
        </p:nvGrpSpPr>
        <p:grpSpPr>
          <a:xfrm>
            <a:off x="5004048" y="5157192"/>
            <a:ext cx="4104457" cy="1568207"/>
            <a:chOff x="343963" y="1524060"/>
            <a:chExt cx="4952982" cy="2076777"/>
          </a:xfrm>
        </p:grpSpPr>
        <p:graphicFrame>
          <p:nvGraphicFramePr>
            <p:cNvPr id="154" name="Chart 15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0892317"/>
                </p:ext>
              </p:extLst>
            </p:nvPr>
          </p:nvGraphicFramePr>
          <p:xfrm>
            <a:off x="343963" y="1656620"/>
            <a:ext cx="1764196" cy="1059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155" name="Chart 1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0052733"/>
                </p:ext>
              </p:extLst>
            </p:nvPr>
          </p:nvGraphicFramePr>
          <p:xfrm>
            <a:off x="2007931" y="1744994"/>
            <a:ext cx="1663968" cy="9279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156" name="Chart 15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1667474"/>
                </p:ext>
              </p:extLst>
            </p:nvPr>
          </p:nvGraphicFramePr>
          <p:xfrm>
            <a:off x="3540534" y="1524060"/>
            <a:ext cx="1679536" cy="1115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graphicFrame>
          <p:nvGraphicFramePr>
            <p:cNvPr id="157" name="Chart 1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2796233"/>
                </p:ext>
              </p:extLst>
            </p:nvPr>
          </p:nvGraphicFramePr>
          <p:xfrm>
            <a:off x="343963" y="2363608"/>
            <a:ext cx="1759331" cy="1193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graphicFrame>
          <p:nvGraphicFramePr>
            <p:cNvPr id="158" name="Chart 1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4829672"/>
                </p:ext>
              </p:extLst>
            </p:nvPr>
          </p:nvGraphicFramePr>
          <p:xfrm>
            <a:off x="1920354" y="2363608"/>
            <a:ext cx="1800199" cy="12372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graphicFrame>
          <p:nvGraphicFramePr>
            <p:cNvPr id="159" name="Chart 1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1964246"/>
                </p:ext>
              </p:extLst>
            </p:nvPr>
          </p:nvGraphicFramePr>
          <p:xfrm>
            <a:off x="3496746" y="2363608"/>
            <a:ext cx="1800199" cy="11684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</p:grpSp>
      <p:sp>
        <p:nvSpPr>
          <p:cNvPr id="93" name="Rounded Rectangle 92"/>
          <p:cNvSpPr/>
          <p:nvPr/>
        </p:nvSpPr>
        <p:spPr>
          <a:xfrm>
            <a:off x="5040052" y="2281214"/>
            <a:ext cx="4033868" cy="1219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5040050" y="2566923"/>
            <a:ext cx="4033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000" dirty="0" smtClean="0">
                <a:cs typeface="B Nazanin" panose="00000400000000000000" pitchFamily="2" charset="-78"/>
              </a:rPr>
              <a:t>با بررسی سیستم هیدرولوژیکی آبخوان حوضه آبریز آجی چای، تحلیل و کنترل صحت داده های موجود قبل از مدلسازی، مشخص کردن پارامترهای هیدرولیکی کمی و کیفی آبخوان و تلفیق با مدل آب سطحی می توان به بهره برداری بهینه دست یافت که به عنوان جزیی از کل، به بررسی و تعیین شرایط هیدرودینامیکی آبخوان دشت شیرامین و مشخص کردن پارامترهای هیدرولیکی و هندسی حوضه آبخوان دشت شیرامین پرداخته شد. 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4820" y="896923"/>
            <a:ext cx="9083684" cy="1361924"/>
            <a:chOff x="102521" y="2060848"/>
            <a:chExt cx="9143998" cy="1652356"/>
          </a:xfrm>
        </p:grpSpPr>
        <p:sp>
          <p:nvSpPr>
            <p:cNvPr id="94" name="Rounded Rectangle 93"/>
            <p:cNvSpPr/>
            <p:nvPr/>
          </p:nvSpPr>
          <p:spPr>
            <a:xfrm>
              <a:off x="102521" y="2060848"/>
              <a:ext cx="9143998" cy="163299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24027" y="2078457"/>
              <a:ext cx="8088583" cy="249634"/>
            </a:xfrm>
            <a:prstGeom prst="rect">
              <a:avLst/>
            </a:prstGeom>
            <a:noFill/>
          </p:spPr>
          <p:txBody>
            <a:bodyPr wrap="square" lIns="33860" tIns="16930" rIns="33860" bIns="16930" rtlCol="0">
              <a:spAutoFit/>
            </a:bodyPr>
            <a:lstStyle/>
            <a:p>
              <a:pPr algn="ctr" rtl="1"/>
              <a:r>
                <a:rPr lang="fa-IR" sz="1400" b="1" dirty="0">
                  <a:cs typeface="B Nazanin" panose="00000400000000000000" pitchFamily="2" charset="-78"/>
                </a:rPr>
                <a:t>مدل تلفیقی آب­های سطحی – زیرزمینی و تعریف سناریوهای مدیریتی مختلف در حوضه آبریز با چندین آبخوان و زمین­های کشاورزی</a:t>
              </a:r>
              <a:endParaRPr lang="fa-IR" sz="1300" dirty="0">
                <a:cs typeface="B Nazanin" panose="00000400000000000000" pitchFamily="2" charset="-78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97789" y="2353085"/>
              <a:ext cx="8165984" cy="209516"/>
            </a:xfrm>
            <a:prstGeom prst="rect">
              <a:avLst/>
            </a:prstGeom>
            <a:noFill/>
          </p:spPr>
          <p:txBody>
            <a:bodyPr wrap="square" lIns="33860" tIns="16930" rIns="33860" bIns="16930" rtlCol="0">
              <a:spAutoFit/>
            </a:bodyPr>
            <a:lstStyle/>
            <a:p>
              <a:pPr algn="ctr" rtl="1"/>
              <a:r>
                <a:rPr lang="fa-IR" sz="900" b="1" dirty="0">
                  <a:cs typeface="B Nazanin" panose="00000400000000000000" pitchFamily="2" charset="-78"/>
                </a:rPr>
                <a:t>دانشجو</a:t>
              </a:r>
              <a:r>
                <a:rPr lang="fa-IR" sz="900" b="1" dirty="0" smtClean="0">
                  <a:cs typeface="B Nazanin" panose="00000400000000000000" pitchFamily="2" charset="-78"/>
                </a:rPr>
                <a:t>:</a:t>
              </a:r>
              <a:r>
                <a:rPr lang="fa-IR" sz="900" b="1" dirty="0">
                  <a:cs typeface="B Nazanin" panose="00000400000000000000" pitchFamily="2" charset="-78"/>
                </a:rPr>
                <a:t> </a:t>
              </a:r>
              <a:r>
                <a:rPr lang="fa-IR" sz="900" b="1" dirty="0" smtClean="0">
                  <a:cs typeface="B Nazanin" panose="00000400000000000000" pitchFamily="2" charset="-78"/>
                </a:rPr>
                <a:t>مهسا قاسم زاده، </a:t>
              </a:r>
              <a:r>
                <a:rPr lang="fa-IR" sz="900" b="1" dirty="0">
                  <a:cs typeface="B Nazanin" panose="00000400000000000000" pitchFamily="2" charset="-78"/>
                </a:rPr>
                <a:t>استاد راهنما: </a:t>
              </a:r>
              <a:r>
                <a:rPr lang="fa-IR" sz="900" b="1" dirty="0" smtClean="0">
                  <a:cs typeface="B Nazanin" panose="00000400000000000000" pitchFamily="2" charset="-78"/>
                </a:rPr>
                <a:t>دکتر </a:t>
              </a:r>
              <a:r>
                <a:rPr lang="fa-IR" sz="900" b="1" dirty="0" smtClean="0">
                  <a:cs typeface="B Nazanin" panose="00000400000000000000" pitchFamily="2" charset="-78"/>
                </a:rPr>
                <a:t>علیرضا برهانی </a:t>
              </a:r>
              <a:r>
                <a:rPr lang="fa-IR" sz="900" b="1" dirty="0" smtClean="0">
                  <a:cs typeface="B Nazanin" panose="00000400000000000000" pitchFamily="2" charset="-78"/>
                </a:rPr>
                <a:t>داریان</a:t>
              </a:r>
              <a:endParaRPr lang="en-US" sz="1000" b="1" dirty="0">
                <a:cs typeface="B Nazanin" panose="00000400000000000000" pitchFamily="2" charset="-78"/>
              </a:endParaRPr>
            </a:p>
          </p:txBody>
        </p:sp>
        <p:grpSp>
          <p:nvGrpSpPr>
            <p:cNvPr id="175" name="Group 2"/>
            <p:cNvGrpSpPr/>
            <p:nvPr/>
          </p:nvGrpSpPr>
          <p:grpSpPr bwMode="auto">
            <a:xfrm>
              <a:off x="7026582" y="2402113"/>
              <a:ext cx="2104635" cy="236200"/>
              <a:chOff x="4439530" y="4250998"/>
              <a:chExt cx="12918782" cy="531547"/>
            </a:xfrm>
            <a:solidFill>
              <a:srgbClr val="FF0000"/>
            </a:solidFill>
          </p:grpSpPr>
          <p:sp>
            <p:nvSpPr>
              <p:cNvPr id="176" name="Rounded Rectangle 175"/>
              <p:cNvSpPr/>
              <p:nvPr/>
            </p:nvSpPr>
            <p:spPr bwMode="auto">
              <a:xfrm>
                <a:off x="4439530" y="4374716"/>
                <a:ext cx="12917487" cy="40782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1660300"/>
                <a:endParaRPr lang="en-US" sz="3300" dirty="0"/>
              </a:p>
            </p:txBody>
          </p:sp>
          <p:sp>
            <p:nvSpPr>
              <p:cNvPr id="177" name="Rounded Rectangle 77"/>
              <p:cNvSpPr>
                <a:spLocks noChangeArrowheads="1"/>
              </p:cNvSpPr>
              <p:nvPr/>
            </p:nvSpPr>
            <p:spPr bwMode="auto">
              <a:xfrm rot="18900000">
                <a:off x="16095299" y="4250998"/>
                <a:ext cx="1263013" cy="359508"/>
              </a:xfrm>
              <a:prstGeom prst="roundRect">
                <a:avLst>
                  <a:gd name="adj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1660098"/>
                <a:endParaRPr lang="en-US" sz="3300" dirty="0"/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145667" y="2738197"/>
              <a:ext cx="9037468" cy="975007"/>
            </a:xfrm>
            <a:prstGeom prst="rect">
              <a:avLst/>
            </a:prstGeom>
            <a:noFill/>
          </p:spPr>
          <p:txBody>
            <a:bodyPr wrap="square" lIns="33860" tIns="16930" rIns="33860" bIns="16930" rtlCol="0">
              <a:spAutoFit/>
            </a:bodyPr>
            <a:lstStyle/>
            <a:p>
              <a:pPr algn="just" rtl="1"/>
              <a:r>
                <a:rPr lang="fa-IR" sz="1000" dirty="0" smtClean="0">
                  <a:cs typeface="B Nazanin" panose="00000400000000000000" pitchFamily="2" charset="-78"/>
                </a:rPr>
                <a:t>آب این مایع حیاتی، نقش مهمی در توسعه همه جانبه مناطق شهری و روستایی دارد. بدون آب حیات امکان پذیر نبوده و فعالیت های کشاورزی، صنعتی و ... متوقف می شود. در مناطقی که منابع آب سطحی محدود بوده و یا به راحتی در دسترس انسان قرار ندارد، می توان نیاز انسان ها به آب را از طریق تلفیق آب های سطحی و آب </a:t>
              </a:r>
              <a:r>
                <a:rPr lang="fa-IR" sz="1000" dirty="0">
                  <a:cs typeface="B Nazanin" panose="00000400000000000000" pitchFamily="2" charset="-78"/>
                </a:rPr>
                <a:t>های </a:t>
              </a:r>
              <a:r>
                <a:rPr lang="fa-IR" sz="1000" dirty="0" smtClean="0">
                  <a:cs typeface="B Nazanin" panose="00000400000000000000" pitchFamily="2" charset="-78"/>
                </a:rPr>
                <a:t>زیرزمینی که بزرگترین </a:t>
              </a:r>
              <a:r>
                <a:rPr lang="fa-IR" sz="1000" dirty="0">
                  <a:cs typeface="B Nazanin" panose="00000400000000000000" pitchFamily="2" charset="-78"/>
                </a:rPr>
                <a:t>ذخیره قابل دسترس آب شیرین در کره زمین را تشکیل می </a:t>
              </a:r>
              <a:r>
                <a:rPr lang="fa-IR" sz="1000" dirty="0" smtClean="0">
                  <a:cs typeface="B Nazanin" panose="00000400000000000000" pitchFamily="2" charset="-78"/>
                </a:rPr>
                <a:t>دهند و در همه جا به طور وسیع و گسترده پخش شده اند، برطرف نمود.</a:t>
              </a:r>
              <a:r>
                <a:rPr lang="fa-IR" sz="1000" dirty="0"/>
                <a:t> بنابراین از اهداف اساسی </a:t>
              </a:r>
              <a:r>
                <a:rPr lang="fa-IR" sz="1000" dirty="0" smtClean="0"/>
                <a:t>مطالعه جاري</a:t>
              </a:r>
              <a:r>
                <a:rPr lang="fa-IR" sz="1000" dirty="0"/>
                <a:t>، شبیه سازي برهم کنش آب سطحی و زیرزمینی با استفاده از ایجاد اتصال دینامیکی بین منابع </a:t>
              </a:r>
              <a:r>
                <a:rPr lang="fa-IR" sz="1000" dirty="0" smtClean="0"/>
                <a:t>آب سطحی </a:t>
              </a:r>
              <a:r>
                <a:rPr lang="fa-IR" sz="1000" dirty="0"/>
                <a:t>و زیرزمینی در </a:t>
              </a:r>
              <a:r>
                <a:rPr lang="fa-IR" sz="1000" dirty="0" smtClean="0"/>
                <a:t>حوضه آـبریز آجی چای است.</a:t>
              </a:r>
              <a:endParaRPr lang="fa-IR" sz="1000" dirty="0" smtClean="0">
                <a:cs typeface="B Nazanin" panose="00000400000000000000" pitchFamily="2" charset="-78"/>
              </a:endParaRPr>
            </a:p>
            <a:p>
              <a:pPr algn="just" rtl="1"/>
              <a:r>
                <a:rPr lang="fa-IR" sz="1000" dirty="0" smtClean="0">
                  <a:cs typeface="B Nazanin" panose="00000400000000000000" pitchFamily="2" charset="-78"/>
                </a:rPr>
                <a:t>        کلمات </a:t>
              </a:r>
              <a:r>
                <a:rPr lang="fa-IR" sz="1000" dirty="0">
                  <a:cs typeface="B Nazanin" panose="00000400000000000000" pitchFamily="2" charset="-78"/>
                </a:rPr>
                <a:t>کلیدی: </a:t>
              </a:r>
              <a:r>
                <a:rPr lang="fa-IR" sz="1000" dirty="0" smtClean="0">
                  <a:cs typeface="B Nazanin" panose="00000400000000000000" pitchFamily="2" charset="-78"/>
                </a:rPr>
                <a:t>آب سطحی؛ آب زیرزمینی؛ بهره برداری تلفیقی؛</a:t>
              </a:r>
              <a:endParaRPr lang="en-US" sz="1000" dirty="0">
                <a:latin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959506" y="2424615"/>
              <a:ext cx="954796" cy="188079"/>
            </a:xfrm>
            <a:prstGeom prst="rect">
              <a:avLst/>
            </a:prstGeom>
            <a:noFill/>
          </p:spPr>
          <p:txBody>
            <a:bodyPr wrap="square" lIns="33860" tIns="16930" rIns="33860" bIns="16930" rtlCol="0">
              <a:spAutoFit/>
            </a:bodyPr>
            <a:lstStyle/>
            <a:p>
              <a:pPr algn="r" rtl="1"/>
              <a:r>
                <a:rPr lang="fa-IR" sz="1000" b="1" dirty="0">
                  <a:cs typeface="B Nazanin" panose="00000400000000000000" pitchFamily="2" charset="-78"/>
                </a:rPr>
                <a:t>چکیده</a:t>
              </a:r>
              <a:endParaRPr lang="en-US" sz="10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85" name="Group 2"/>
          <p:cNvGrpSpPr/>
          <p:nvPr/>
        </p:nvGrpSpPr>
        <p:grpSpPr bwMode="auto">
          <a:xfrm>
            <a:off x="5815698" y="2168860"/>
            <a:ext cx="3233447" cy="356765"/>
            <a:chOff x="1349374" y="5016674"/>
            <a:chExt cx="12989325" cy="566314"/>
          </a:xfrm>
          <a:solidFill>
            <a:srgbClr val="FF0000"/>
          </a:solidFill>
        </p:grpSpPr>
        <p:sp>
          <p:nvSpPr>
            <p:cNvPr id="186" name="Rounded Rectangle 185"/>
            <p:cNvSpPr/>
            <p:nvPr/>
          </p:nvSpPr>
          <p:spPr bwMode="auto">
            <a:xfrm>
              <a:off x="1349374" y="5175159"/>
              <a:ext cx="12917488" cy="40782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1660300"/>
              <a:endParaRPr lang="en-US" sz="3300" dirty="0"/>
            </a:p>
          </p:txBody>
        </p:sp>
        <p:sp>
          <p:nvSpPr>
            <p:cNvPr id="187" name="Rounded Rectangle 77"/>
            <p:cNvSpPr>
              <a:spLocks noChangeArrowheads="1"/>
            </p:cNvSpPr>
            <p:nvPr/>
          </p:nvSpPr>
          <p:spPr bwMode="auto">
            <a:xfrm rot="18900000">
              <a:off x="13075687" y="5016674"/>
              <a:ext cx="1263012" cy="359508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1660098"/>
              <a:endParaRPr lang="en-US" sz="3300" dirty="0"/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336196" y="2282679"/>
            <a:ext cx="2398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000" b="1" dirty="0">
                <a:cs typeface="B Nazanin" panose="00000400000000000000" pitchFamily="2" charset="-78"/>
              </a:rPr>
              <a:t>مقدمه </a:t>
            </a:r>
            <a:r>
              <a:rPr lang="fa-IR" sz="1000" b="1" dirty="0" smtClean="0">
                <a:cs typeface="B Nazanin" panose="00000400000000000000" pitchFamily="2" charset="-78"/>
              </a:rPr>
              <a:t>و </a:t>
            </a:r>
            <a:r>
              <a:rPr lang="fa-IR" sz="1000" b="1" dirty="0">
                <a:cs typeface="B Nazanin" panose="00000400000000000000" pitchFamily="2" charset="-78"/>
              </a:rPr>
              <a:t>بیان مسئله</a:t>
            </a:r>
            <a:endParaRPr lang="en-US" sz="1000" b="1" dirty="0">
              <a:cs typeface="B Nazanin" panose="00000400000000000000" pitchFamily="2" charset="-78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5979900" y="3429000"/>
            <a:ext cx="2984588" cy="275521"/>
            <a:chOff x="17191799" y="17972846"/>
            <a:chExt cx="4143863" cy="1012483"/>
          </a:xfrm>
        </p:grpSpPr>
        <p:grpSp>
          <p:nvGrpSpPr>
            <p:cNvPr id="190" name="Group 2"/>
            <p:cNvGrpSpPr/>
            <p:nvPr/>
          </p:nvGrpSpPr>
          <p:grpSpPr bwMode="auto">
            <a:xfrm>
              <a:off x="17191799" y="17972846"/>
              <a:ext cx="4143863" cy="936379"/>
              <a:chOff x="15440477" y="4978821"/>
              <a:chExt cx="12918782" cy="573433"/>
            </a:xfrm>
            <a:solidFill>
              <a:srgbClr val="FF0000"/>
            </a:solidFill>
          </p:grpSpPr>
          <p:sp>
            <p:nvSpPr>
              <p:cNvPr id="192" name="Rounded Rectangle 191"/>
              <p:cNvSpPr/>
              <p:nvPr/>
            </p:nvSpPr>
            <p:spPr bwMode="auto">
              <a:xfrm>
                <a:off x="15440477" y="5055060"/>
                <a:ext cx="12917488" cy="49719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1660300"/>
                <a:endParaRPr lang="en-US" sz="3300" dirty="0"/>
              </a:p>
            </p:txBody>
          </p:sp>
          <p:sp>
            <p:nvSpPr>
              <p:cNvPr id="193" name="Rounded Rectangle 77"/>
              <p:cNvSpPr>
                <a:spLocks noChangeArrowheads="1"/>
              </p:cNvSpPr>
              <p:nvPr/>
            </p:nvSpPr>
            <p:spPr bwMode="auto">
              <a:xfrm rot="18900000">
                <a:off x="27096247" y="4978821"/>
                <a:ext cx="1263012" cy="359511"/>
              </a:xfrm>
              <a:prstGeom prst="roundRect">
                <a:avLst>
                  <a:gd name="adj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1660098"/>
                <a:endParaRPr lang="en-US" sz="3300" dirty="0"/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17709033" y="18080520"/>
              <a:ext cx="3091298" cy="90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cs typeface="B Nazanin" panose="00000400000000000000" pitchFamily="2" charset="-78"/>
                </a:rPr>
                <a:t>روند پیشرفت انجام کار</a:t>
              </a:r>
              <a:endParaRPr lang="en-US" sz="10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57986" y="5157192"/>
            <a:ext cx="4682066" cy="1677275"/>
            <a:chOff x="470469" y="2165967"/>
            <a:chExt cx="8673531" cy="2743200"/>
          </a:xfrm>
        </p:grpSpPr>
        <p:graphicFrame>
          <p:nvGraphicFramePr>
            <p:cNvPr id="198" name="Chart 19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29130508"/>
                </p:ext>
              </p:extLst>
            </p:nvPr>
          </p:nvGraphicFramePr>
          <p:xfrm>
            <a:off x="470469" y="2165967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graphicFrame>
          <p:nvGraphicFramePr>
            <p:cNvPr id="199" name="Chart 19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0402129"/>
                </p:ext>
              </p:extLst>
            </p:nvPr>
          </p:nvGraphicFramePr>
          <p:xfrm>
            <a:off x="4572000" y="2221964"/>
            <a:ext cx="4572000" cy="2685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</p:grpSp>
      <p:pic>
        <p:nvPicPr>
          <p:cNvPr id="2" name="Recording_2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8746" y="126057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8724" y="6621882"/>
            <a:ext cx="38695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00" b="1" dirty="0" smtClean="0"/>
              <a:t>شکل 1. </a:t>
            </a:r>
            <a:r>
              <a:rPr lang="fa-IR" sz="700" dirty="0" smtClean="0"/>
              <a:t>حوضه آبریز و هیدروگراف معرف آبخوان های حوضه آبریز آجی چای</a:t>
            </a:r>
            <a:endParaRPr lang="en-US" sz="700" dirty="0"/>
          </a:p>
        </p:txBody>
      </p:sp>
      <p:sp>
        <p:nvSpPr>
          <p:cNvPr id="70" name="TextBox 69"/>
          <p:cNvSpPr txBox="1"/>
          <p:nvPr/>
        </p:nvSpPr>
        <p:spPr>
          <a:xfrm>
            <a:off x="746724" y="3495660"/>
            <a:ext cx="38695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00" b="1" dirty="0" smtClean="0"/>
              <a:t>شکل 2. </a:t>
            </a:r>
            <a:r>
              <a:rPr lang="fa-IR" sz="700" dirty="0" smtClean="0"/>
              <a:t>مراحل مختلف پیاده سازی عناصر اب زیزمینی</a:t>
            </a:r>
            <a:endParaRPr lang="en-US" sz="700" dirty="0"/>
          </a:p>
        </p:txBody>
      </p:sp>
      <p:sp>
        <p:nvSpPr>
          <p:cNvPr id="71" name="TextBox 70"/>
          <p:cNvSpPr txBox="1"/>
          <p:nvPr/>
        </p:nvSpPr>
        <p:spPr>
          <a:xfrm>
            <a:off x="503548" y="5157192"/>
            <a:ext cx="38695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00" b="1" dirty="0" smtClean="0"/>
              <a:t>شکل 3. </a:t>
            </a:r>
            <a:r>
              <a:rPr lang="fa-IR" sz="700" dirty="0" smtClean="0"/>
              <a:t>مراحل مختلف کالیبراسیون و واسنجی مدل </a:t>
            </a:r>
            <a:endParaRPr lang="en-US" sz="700" dirty="0"/>
          </a:p>
        </p:txBody>
      </p:sp>
      <p:sp>
        <p:nvSpPr>
          <p:cNvPr id="72" name="TextBox 71"/>
          <p:cNvSpPr txBox="1"/>
          <p:nvPr/>
        </p:nvSpPr>
        <p:spPr>
          <a:xfrm>
            <a:off x="503548" y="6621883"/>
            <a:ext cx="38695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00" b="1" dirty="0" smtClean="0"/>
              <a:t>شکل 4. </a:t>
            </a:r>
            <a:r>
              <a:rPr lang="fa-IR" sz="700" dirty="0" smtClean="0"/>
              <a:t>تحلیل حساسیت پارامترهای هیدرودنامیکی آبخوان</a:t>
            </a:r>
            <a:endParaRPr lang="en-US" sz="7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548</Words>
  <Application>Microsoft Office PowerPoint</Application>
  <PresentationFormat>On-screen Show (4:3)</PresentationFormat>
  <Paragraphs>37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lilium</dc:creator>
  <cp:lastModifiedBy>AB</cp:lastModifiedBy>
  <cp:revision>74</cp:revision>
  <dcterms:created xsi:type="dcterms:W3CDTF">2020-12-01T08:06:53Z</dcterms:created>
  <dcterms:modified xsi:type="dcterms:W3CDTF">2021-12-04T08:41:22Z</dcterms:modified>
</cp:coreProperties>
</file>