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
  </p:notesMasterIdLst>
  <p:sldIdLst>
    <p:sldId id="256" r:id="rId2"/>
  </p:sldIdLst>
  <p:sldSz cx="30603825" cy="43205400"/>
  <p:notesSz cx="6715125" cy="9239250"/>
  <p:defaultTextStyle>
    <a:defPPr>
      <a:defRPr lang="en-US"/>
    </a:defPPr>
    <a:lvl1pPr algn="ctr" rtl="0" fontAlgn="base">
      <a:spcBef>
        <a:spcPct val="0"/>
      </a:spcBef>
      <a:spcAft>
        <a:spcPct val="0"/>
      </a:spcAft>
      <a:defRPr sz="8300" kern="1200">
        <a:solidFill>
          <a:schemeClr val="tx1"/>
        </a:solidFill>
        <a:latin typeface="Arial" charset="0"/>
        <a:ea typeface="+mn-ea"/>
        <a:cs typeface="+mn-cs"/>
      </a:defRPr>
    </a:lvl1pPr>
    <a:lvl2pPr marL="551298" algn="ctr" rtl="0" fontAlgn="base">
      <a:spcBef>
        <a:spcPct val="0"/>
      </a:spcBef>
      <a:spcAft>
        <a:spcPct val="0"/>
      </a:spcAft>
      <a:defRPr sz="8300" kern="1200">
        <a:solidFill>
          <a:schemeClr val="tx1"/>
        </a:solidFill>
        <a:latin typeface="Arial" charset="0"/>
        <a:ea typeface="+mn-ea"/>
        <a:cs typeface="+mn-cs"/>
      </a:defRPr>
    </a:lvl2pPr>
    <a:lvl3pPr marL="1102596" algn="ctr" rtl="0" fontAlgn="base">
      <a:spcBef>
        <a:spcPct val="0"/>
      </a:spcBef>
      <a:spcAft>
        <a:spcPct val="0"/>
      </a:spcAft>
      <a:defRPr sz="8300" kern="1200">
        <a:solidFill>
          <a:schemeClr val="tx1"/>
        </a:solidFill>
        <a:latin typeface="Arial" charset="0"/>
        <a:ea typeface="+mn-ea"/>
        <a:cs typeface="+mn-cs"/>
      </a:defRPr>
    </a:lvl3pPr>
    <a:lvl4pPr marL="1653894" algn="ctr" rtl="0" fontAlgn="base">
      <a:spcBef>
        <a:spcPct val="0"/>
      </a:spcBef>
      <a:spcAft>
        <a:spcPct val="0"/>
      </a:spcAft>
      <a:defRPr sz="8300" kern="1200">
        <a:solidFill>
          <a:schemeClr val="tx1"/>
        </a:solidFill>
        <a:latin typeface="Arial" charset="0"/>
        <a:ea typeface="+mn-ea"/>
        <a:cs typeface="+mn-cs"/>
      </a:defRPr>
    </a:lvl4pPr>
    <a:lvl5pPr marL="2205192" algn="ctr" rtl="0" fontAlgn="base">
      <a:spcBef>
        <a:spcPct val="0"/>
      </a:spcBef>
      <a:spcAft>
        <a:spcPct val="0"/>
      </a:spcAft>
      <a:defRPr sz="8300" kern="1200">
        <a:solidFill>
          <a:schemeClr val="tx1"/>
        </a:solidFill>
        <a:latin typeface="Arial" charset="0"/>
        <a:ea typeface="+mn-ea"/>
        <a:cs typeface="+mn-cs"/>
      </a:defRPr>
    </a:lvl5pPr>
    <a:lvl6pPr marL="2756489" algn="l" defTabSz="1102596" rtl="0" eaLnBrk="1" latinLnBrk="0" hangingPunct="1">
      <a:defRPr sz="8300" kern="1200">
        <a:solidFill>
          <a:schemeClr val="tx1"/>
        </a:solidFill>
        <a:latin typeface="Arial" charset="0"/>
        <a:ea typeface="+mn-ea"/>
        <a:cs typeface="+mn-cs"/>
      </a:defRPr>
    </a:lvl6pPr>
    <a:lvl7pPr marL="3307787" algn="l" defTabSz="1102596" rtl="0" eaLnBrk="1" latinLnBrk="0" hangingPunct="1">
      <a:defRPr sz="8300" kern="1200">
        <a:solidFill>
          <a:schemeClr val="tx1"/>
        </a:solidFill>
        <a:latin typeface="Arial" charset="0"/>
        <a:ea typeface="+mn-ea"/>
        <a:cs typeface="+mn-cs"/>
      </a:defRPr>
    </a:lvl7pPr>
    <a:lvl8pPr marL="3859085" algn="l" defTabSz="1102596" rtl="0" eaLnBrk="1" latinLnBrk="0" hangingPunct="1">
      <a:defRPr sz="8300" kern="1200">
        <a:solidFill>
          <a:schemeClr val="tx1"/>
        </a:solidFill>
        <a:latin typeface="Arial" charset="0"/>
        <a:ea typeface="+mn-ea"/>
        <a:cs typeface="+mn-cs"/>
      </a:defRPr>
    </a:lvl8pPr>
    <a:lvl9pPr marL="4410383" algn="l" defTabSz="1102596" rtl="0" eaLnBrk="1" latinLnBrk="0" hangingPunct="1">
      <a:defRPr sz="83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348">
          <p15:clr>
            <a:srgbClr val="A4A3A4"/>
          </p15:clr>
        </p15:guide>
        <p15:guide id="2" orient="horz" pos="26507">
          <p15:clr>
            <a:srgbClr val="A4A3A4"/>
          </p15:clr>
        </p15:guide>
        <p15:guide id="3" orient="horz" pos="1867">
          <p15:clr>
            <a:srgbClr val="A4A3A4"/>
          </p15:clr>
        </p15:guide>
        <p15:guide id="4" pos="188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4"/>
    <a:srgbClr val="FFFFFF"/>
    <a:srgbClr val="000000"/>
    <a:srgbClr val="A7C4FF"/>
    <a:srgbClr val="0046D2"/>
    <a:srgbClr val="C0C0C0"/>
    <a:srgbClr val="FF0000"/>
    <a:srgbClr val="698ED9"/>
    <a:srgbClr val="00306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80" autoAdjust="0"/>
    <p:restoredTop sz="95932" autoAdjust="0"/>
  </p:normalViewPr>
  <p:slideViewPr>
    <p:cSldViewPr snapToGrid="0">
      <p:cViewPr>
        <p:scale>
          <a:sx n="58" d="100"/>
          <a:sy n="58" d="100"/>
        </p:scale>
        <p:origin x="784" y="200"/>
      </p:cViewPr>
      <p:guideLst>
        <p:guide orient="horz" pos="6348"/>
        <p:guide orient="horz" pos="26507"/>
        <p:guide orient="horz" pos="1867"/>
        <p:guide pos="188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2132013" y="692150"/>
            <a:ext cx="2452687" cy="34655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67EDDF8-D6D9-463B-9936-2A07CC8CE54F}" type="slidenum">
              <a:rPr lang="ar-SA"/>
              <a:pPr>
                <a:defRPr/>
              </a:pPr>
              <a:t>‹#›</a:t>
            </a:fld>
            <a:endParaRPr lang="en-US"/>
          </a:p>
        </p:txBody>
      </p:sp>
    </p:spTree>
    <p:extLst>
      <p:ext uri="{BB962C8B-B14F-4D97-AF65-F5344CB8AC3E}">
        <p14:creationId xmlns:p14="http://schemas.microsoft.com/office/powerpoint/2010/main" val="2346301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551298" algn="l" rtl="0" eaLnBrk="0" fontAlgn="base" hangingPunct="0">
      <a:spcBef>
        <a:spcPct val="30000"/>
      </a:spcBef>
      <a:spcAft>
        <a:spcPct val="0"/>
      </a:spcAft>
      <a:defRPr sz="1400" kern="1200">
        <a:solidFill>
          <a:schemeClr val="tx1"/>
        </a:solidFill>
        <a:latin typeface="Arial" charset="0"/>
        <a:ea typeface="+mn-ea"/>
        <a:cs typeface="+mn-cs"/>
      </a:defRPr>
    </a:lvl2pPr>
    <a:lvl3pPr marL="1102596" algn="l" rtl="0" eaLnBrk="0" fontAlgn="base" hangingPunct="0">
      <a:spcBef>
        <a:spcPct val="30000"/>
      </a:spcBef>
      <a:spcAft>
        <a:spcPct val="0"/>
      </a:spcAft>
      <a:defRPr sz="1400" kern="1200">
        <a:solidFill>
          <a:schemeClr val="tx1"/>
        </a:solidFill>
        <a:latin typeface="Arial" charset="0"/>
        <a:ea typeface="+mn-ea"/>
        <a:cs typeface="+mn-cs"/>
      </a:defRPr>
    </a:lvl3pPr>
    <a:lvl4pPr marL="1653894" algn="l" rtl="0" eaLnBrk="0" fontAlgn="base" hangingPunct="0">
      <a:spcBef>
        <a:spcPct val="30000"/>
      </a:spcBef>
      <a:spcAft>
        <a:spcPct val="0"/>
      </a:spcAft>
      <a:defRPr sz="1400" kern="1200">
        <a:solidFill>
          <a:schemeClr val="tx1"/>
        </a:solidFill>
        <a:latin typeface="Arial" charset="0"/>
        <a:ea typeface="+mn-ea"/>
        <a:cs typeface="+mn-cs"/>
      </a:defRPr>
    </a:lvl4pPr>
    <a:lvl5pPr marL="2205192" algn="l" rtl="0" eaLnBrk="0" fontAlgn="base" hangingPunct="0">
      <a:spcBef>
        <a:spcPct val="30000"/>
      </a:spcBef>
      <a:spcAft>
        <a:spcPct val="0"/>
      </a:spcAft>
      <a:defRPr sz="1400" kern="1200">
        <a:solidFill>
          <a:schemeClr val="tx1"/>
        </a:solidFill>
        <a:latin typeface="Arial" charset="0"/>
        <a:ea typeface="+mn-ea"/>
        <a:cs typeface="+mn-cs"/>
      </a:defRPr>
    </a:lvl5pPr>
    <a:lvl6pPr marL="2756489" algn="l" defTabSz="1102596" rtl="0" eaLnBrk="1" latinLnBrk="0" hangingPunct="1">
      <a:defRPr sz="1400" kern="1200">
        <a:solidFill>
          <a:schemeClr val="tx1"/>
        </a:solidFill>
        <a:latin typeface="+mn-lt"/>
        <a:ea typeface="+mn-ea"/>
        <a:cs typeface="+mn-cs"/>
      </a:defRPr>
    </a:lvl6pPr>
    <a:lvl7pPr marL="3307787" algn="l" defTabSz="1102596" rtl="0" eaLnBrk="1" latinLnBrk="0" hangingPunct="1">
      <a:defRPr sz="1400" kern="1200">
        <a:solidFill>
          <a:schemeClr val="tx1"/>
        </a:solidFill>
        <a:latin typeface="+mn-lt"/>
        <a:ea typeface="+mn-ea"/>
        <a:cs typeface="+mn-cs"/>
      </a:defRPr>
    </a:lvl7pPr>
    <a:lvl8pPr marL="3859085" algn="l" defTabSz="1102596" rtl="0" eaLnBrk="1" latinLnBrk="0" hangingPunct="1">
      <a:defRPr sz="1400" kern="1200">
        <a:solidFill>
          <a:schemeClr val="tx1"/>
        </a:solidFill>
        <a:latin typeface="+mn-lt"/>
        <a:ea typeface="+mn-ea"/>
        <a:cs typeface="+mn-cs"/>
      </a:defRPr>
    </a:lvl8pPr>
    <a:lvl9pPr marL="4410383" algn="l" defTabSz="110259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9832624E-CB7C-4D3E-9A9F-1A6CE9425EAE}" type="slidenum">
              <a:rPr lang="ar-SA"/>
              <a:pPr/>
              <a:t>1</a:t>
            </a:fld>
            <a:endParaRPr lang="en-US"/>
          </a:p>
        </p:txBody>
      </p:sp>
      <p:sp>
        <p:nvSpPr>
          <p:cNvPr id="4099" name="Rectangle 2"/>
          <p:cNvSpPr>
            <a:spLocks noGrp="1" noRot="1" noChangeAspect="1" noChangeArrowheads="1" noTextEdit="1"/>
          </p:cNvSpPr>
          <p:nvPr>
            <p:ph type="sldImg"/>
          </p:nvPr>
        </p:nvSpPr>
        <p:spPr>
          <a:xfrm>
            <a:off x="2132013" y="692150"/>
            <a:ext cx="2452687" cy="3465513"/>
          </a:xfrm>
          <a:ln/>
        </p:spPr>
      </p:sp>
      <p:sp>
        <p:nvSpPr>
          <p:cNvPr id="410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13443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785223" y="8641080"/>
            <a:ext cx="26278484" cy="11521440"/>
          </a:xfrm>
          <a:ln>
            <a:noFill/>
          </a:ln>
        </p:spPr>
        <p:txBody>
          <a:bodyPr vert="horz" tIns="0" rIns="8434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5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1785225" y="20339777"/>
            <a:ext cx="26288686" cy="11041380"/>
          </a:xfrm>
        </p:spPr>
        <p:txBody>
          <a:bodyPr lIns="0" rIns="84349"/>
          <a:lstStyle>
            <a:lvl1pPr marL="0" marR="210873" indent="0" algn="r">
              <a:buNone/>
              <a:defRPr>
                <a:solidFill>
                  <a:schemeClr val="tx1"/>
                </a:solidFill>
              </a:defRPr>
            </a:lvl1pPr>
            <a:lvl2pPr marL="2108731" indent="0" algn="ctr">
              <a:buNone/>
            </a:lvl2pPr>
            <a:lvl3pPr marL="4217462" indent="0" algn="ctr">
              <a:buNone/>
            </a:lvl3pPr>
            <a:lvl4pPr marL="6326191" indent="0" algn="ctr">
              <a:buNone/>
            </a:lvl4pPr>
            <a:lvl5pPr marL="8434922" indent="0" algn="ctr">
              <a:buNone/>
            </a:lvl5pPr>
            <a:lvl6pPr marL="10543653" indent="0" algn="ctr">
              <a:buNone/>
            </a:lvl6pPr>
            <a:lvl7pPr marL="12652384" indent="0" algn="ctr">
              <a:buNone/>
            </a:lvl7pPr>
            <a:lvl8pPr marL="14761114" indent="0" algn="ctr">
              <a:buNone/>
            </a:lvl8pPr>
            <a:lvl9pPr marL="16869845"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7C3A134-F1C3-464B-BF47-54DC2DE08F52}" type="datetimeFigureOut">
              <a:rPr lang="en-US" smtClean="0"/>
              <a:pPr/>
              <a:t>12/1/21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87773" y="5760730"/>
            <a:ext cx="6885860" cy="3283410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30193" y="5760730"/>
            <a:ext cx="20147518" cy="3283410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5023" y="8295437"/>
            <a:ext cx="26013252" cy="8583473"/>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5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75023" y="17039384"/>
            <a:ext cx="26013252" cy="9511185"/>
          </a:xfrm>
        </p:spPr>
        <p:txBody>
          <a:bodyPr lIns="210873" rIns="210873" anchor="t"/>
          <a:lstStyle>
            <a:lvl1pPr marL="0" indent="0">
              <a:buNone/>
              <a:defRPr sz="10100">
                <a:solidFill>
                  <a:schemeClr val="tx1"/>
                </a:solidFill>
              </a:defRPr>
            </a:lvl1pPr>
            <a:lvl2pPr>
              <a:buNone/>
              <a:defRPr sz="8300">
                <a:solidFill>
                  <a:schemeClr val="tx1">
                    <a:tint val="75000"/>
                  </a:schemeClr>
                </a:solidFill>
              </a:defRPr>
            </a:lvl2pPr>
            <a:lvl3pPr>
              <a:buNone/>
              <a:defRPr sz="7400">
                <a:solidFill>
                  <a:schemeClr val="tx1">
                    <a:tint val="75000"/>
                  </a:schemeClr>
                </a:solidFill>
              </a:defRPr>
            </a:lvl3pPr>
            <a:lvl4pPr>
              <a:buNone/>
              <a:defRPr sz="6500">
                <a:solidFill>
                  <a:schemeClr val="tx1">
                    <a:tint val="75000"/>
                  </a:schemeClr>
                </a:solidFill>
              </a:defRPr>
            </a:lvl4pPr>
            <a:lvl5pPr>
              <a:buNone/>
              <a:defRPr sz="65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12/1/21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0193" y="4435755"/>
            <a:ext cx="27543443" cy="7200900"/>
          </a:xfrm>
        </p:spPr>
        <p:txBody>
          <a:bodyPr/>
          <a:lstStyle/>
          <a:p>
            <a:r>
              <a:rPr kumimoji="0" lang="en-US"/>
              <a:t>Click to edit Master title style</a:t>
            </a:r>
          </a:p>
        </p:txBody>
      </p:sp>
      <p:sp>
        <p:nvSpPr>
          <p:cNvPr id="3" name="Content Placeholder 2"/>
          <p:cNvSpPr>
            <a:spLocks noGrp="1"/>
          </p:cNvSpPr>
          <p:nvPr>
            <p:ph sz="half" idx="1"/>
          </p:nvPr>
        </p:nvSpPr>
        <p:spPr>
          <a:xfrm>
            <a:off x="1530191" y="12096536"/>
            <a:ext cx="13516690" cy="27939493"/>
          </a:xfrm>
        </p:spPr>
        <p:txBody>
          <a:bodyPr/>
          <a:lstStyle>
            <a:lvl1pPr>
              <a:defRPr sz="11900"/>
            </a:lvl1pPr>
            <a:lvl2pPr>
              <a:defRPr sz="11100"/>
            </a:lvl2pPr>
            <a:lvl3pPr>
              <a:defRPr sz="9300"/>
            </a:lvl3pPr>
            <a:lvl4pPr>
              <a:defRPr sz="8300"/>
            </a:lvl4pPr>
            <a:lvl5pPr>
              <a:defRPr sz="8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5556946" y="12096536"/>
            <a:ext cx="13516690" cy="27939493"/>
          </a:xfrm>
        </p:spPr>
        <p:txBody>
          <a:bodyPr/>
          <a:lstStyle>
            <a:lvl1pPr>
              <a:defRPr sz="11900"/>
            </a:lvl1pPr>
            <a:lvl2pPr>
              <a:defRPr sz="11100"/>
            </a:lvl2pPr>
            <a:lvl3pPr>
              <a:defRPr sz="9300"/>
            </a:lvl3pPr>
            <a:lvl4pPr>
              <a:defRPr sz="8300"/>
            </a:lvl4pPr>
            <a:lvl5pPr>
              <a:defRPr sz="8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12/1/21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0193" y="4435755"/>
            <a:ext cx="27543443" cy="7200900"/>
          </a:xfrm>
        </p:spPr>
        <p:txBody>
          <a:bodyPr tIns="210873" anchor="b"/>
          <a:lstStyle>
            <a:lvl1pPr>
              <a:defRPr/>
            </a:lvl1pPr>
          </a:lstStyle>
          <a:p>
            <a:r>
              <a:rPr kumimoji="0" lang="en-US"/>
              <a:t>Click to edit Master title style</a:t>
            </a:r>
          </a:p>
        </p:txBody>
      </p:sp>
      <p:sp>
        <p:nvSpPr>
          <p:cNvPr id="3" name="Text Placeholder 2"/>
          <p:cNvSpPr>
            <a:spLocks noGrp="1"/>
          </p:cNvSpPr>
          <p:nvPr>
            <p:ph type="body" idx="1"/>
          </p:nvPr>
        </p:nvSpPr>
        <p:spPr>
          <a:xfrm>
            <a:off x="1530193" y="11688063"/>
            <a:ext cx="13522004" cy="4153917"/>
          </a:xfrm>
        </p:spPr>
        <p:txBody>
          <a:bodyPr lIns="210873" tIns="0" rIns="210873" bIns="0" anchor="ctr">
            <a:noAutofit/>
          </a:bodyPr>
          <a:lstStyle>
            <a:lvl1pPr marL="0" indent="0">
              <a:buNone/>
              <a:defRPr sz="11100" b="1" cap="none" baseline="0">
                <a:solidFill>
                  <a:schemeClr val="tx2"/>
                </a:solidFill>
                <a:effectLst/>
              </a:defRPr>
            </a:lvl1pPr>
            <a:lvl2pPr>
              <a:buNone/>
              <a:defRPr sz="9300" b="1"/>
            </a:lvl2pPr>
            <a:lvl3pPr>
              <a:buNone/>
              <a:defRPr sz="8300" b="1"/>
            </a:lvl3pPr>
            <a:lvl4pPr>
              <a:buNone/>
              <a:defRPr sz="7400" b="1"/>
            </a:lvl4pPr>
            <a:lvl5pPr>
              <a:buNone/>
              <a:defRPr sz="74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5546321" y="11716472"/>
            <a:ext cx="13527317" cy="4125512"/>
          </a:xfrm>
        </p:spPr>
        <p:txBody>
          <a:bodyPr lIns="210873" tIns="0" rIns="210873" bIns="0" anchor="ctr"/>
          <a:lstStyle>
            <a:lvl1pPr marL="0" indent="0">
              <a:buNone/>
              <a:defRPr sz="11100" b="1" cap="none" baseline="0">
                <a:solidFill>
                  <a:schemeClr val="tx2"/>
                </a:solidFill>
                <a:effectLst/>
              </a:defRPr>
            </a:lvl1pPr>
            <a:lvl2pPr>
              <a:buNone/>
              <a:defRPr sz="9300" b="1"/>
            </a:lvl2pPr>
            <a:lvl3pPr>
              <a:buNone/>
              <a:defRPr sz="8300" b="1"/>
            </a:lvl3pPr>
            <a:lvl4pPr>
              <a:buNone/>
              <a:defRPr sz="7400" b="1"/>
            </a:lvl4pPr>
            <a:lvl5pPr>
              <a:buNone/>
              <a:defRPr sz="74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530193" y="15841980"/>
            <a:ext cx="13522004" cy="24228036"/>
          </a:xfrm>
        </p:spPr>
        <p:txBody>
          <a:bodyPr tIns="0"/>
          <a:lstStyle>
            <a:lvl1pPr>
              <a:defRPr sz="10100"/>
            </a:lvl1pPr>
            <a:lvl2pPr>
              <a:defRPr sz="9300"/>
            </a:lvl2pPr>
            <a:lvl3pPr>
              <a:defRPr sz="8300"/>
            </a:lvl3pPr>
            <a:lvl4pPr>
              <a:defRPr sz="7400"/>
            </a:lvl4pPr>
            <a:lvl5pPr>
              <a:defRPr sz="7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5546321" y="15841980"/>
            <a:ext cx="13527317" cy="24228036"/>
          </a:xfrm>
        </p:spPr>
        <p:txBody>
          <a:bodyPr tIns="0"/>
          <a:lstStyle>
            <a:lvl1pPr>
              <a:defRPr sz="10100"/>
            </a:lvl1pPr>
            <a:lvl2pPr>
              <a:defRPr sz="9300"/>
            </a:lvl2pPr>
            <a:lvl3pPr>
              <a:defRPr sz="8300"/>
            </a:lvl3pPr>
            <a:lvl4pPr>
              <a:defRPr sz="7400"/>
            </a:lvl4pPr>
            <a:lvl5pPr>
              <a:defRPr sz="7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12/1/21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30190" y="4435755"/>
            <a:ext cx="27798475" cy="7200900"/>
          </a:xfrm>
        </p:spPr>
        <p:txBody>
          <a:bodyPr vert="horz" tIns="21087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3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12/1/21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12/1/21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95288" y="3240417"/>
            <a:ext cx="9181148" cy="7320915"/>
          </a:xfrm>
        </p:spPr>
        <p:txBody>
          <a:bodyPr lIns="0" anchor="b">
            <a:noAutofit/>
          </a:bodyPr>
          <a:lstStyle>
            <a:lvl1pPr algn="l" rtl="0">
              <a:spcBef>
                <a:spcPct val="0"/>
              </a:spcBef>
              <a:buNone/>
              <a:defRPr sz="119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2295288" y="10561320"/>
            <a:ext cx="9181148" cy="28803600"/>
          </a:xfrm>
        </p:spPr>
        <p:txBody>
          <a:bodyPr lIns="84349" rIns="84349"/>
          <a:lstStyle>
            <a:lvl1pPr marL="0" indent="0" algn="l">
              <a:buNone/>
              <a:defRPr sz="6500"/>
            </a:lvl1pPr>
            <a:lvl2pPr indent="0" algn="l">
              <a:buNone/>
              <a:defRPr sz="5500"/>
            </a:lvl2pPr>
            <a:lvl3pPr indent="0" algn="l">
              <a:buNone/>
              <a:defRPr sz="4600"/>
            </a:lvl3pPr>
            <a:lvl4pPr indent="0" algn="l">
              <a:buNone/>
              <a:defRPr sz="4100"/>
            </a:lvl4pPr>
            <a:lvl5pPr indent="0" algn="l">
              <a:buNone/>
              <a:defRPr sz="41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1965246" y="10561320"/>
            <a:ext cx="17108389" cy="28803600"/>
          </a:xfrm>
        </p:spPr>
        <p:txBody>
          <a:bodyPr tIns="0"/>
          <a:lstStyle>
            <a:lvl1pPr>
              <a:defRPr sz="12900"/>
            </a:lvl1pPr>
            <a:lvl2pPr>
              <a:defRPr sz="11900"/>
            </a:lvl2pPr>
            <a:lvl3pPr>
              <a:defRPr sz="11100"/>
            </a:lvl3pPr>
            <a:lvl4pPr>
              <a:defRPr sz="9300"/>
            </a:lvl4pPr>
            <a:lvl5pPr>
              <a:defRPr sz="8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12/1/21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0595380" y="6980885"/>
            <a:ext cx="17597200" cy="259232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21747" tIns="210873" rIns="421747" bIns="210873" rtlCol="0" anchor="ctr"/>
          <a:lstStyle/>
          <a:p>
            <a:pPr algn="ctr" eaLnBrk="1" latinLnBrk="0" hangingPunct="1"/>
            <a:endParaRPr kumimoji="0" lang="en-US"/>
          </a:p>
        </p:txBody>
      </p:sp>
      <p:sp>
        <p:nvSpPr>
          <p:cNvPr id="12" name="Right Triangle 11"/>
          <p:cNvSpPr/>
          <p:nvPr/>
        </p:nvSpPr>
        <p:spPr>
          <a:xfrm rot="420000" flipV="1">
            <a:off x="26788837" y="33766546"/>
            <a:ext cx="520264" cy="97932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21747" tIns="210873" rIns="421747" bIns="210873" rtlCol="0" anchor="ctr"/>
          <a:lstStyle/>
          <a:p>
            <a:pPr algn="ctr" eaLnBrk="1" latinLnBrk="0" hangingPunct="1"/>
            <a:endParaRPr kumimoji="0" lang="en-US"/>
          </a:p>
        </p:txBody>
      </p:sp>
      <p:sp>
        <p:nvSpPr>
          <p:cNvPr id="2" name="Title 1"/>
          <p:cNvSpPr>
            <a:spLocks noGrp="1"/>
          </p:cNvSpPr>
          <p:nvPr>
            <p:ph type="title"/>
          </p:nvPr>
        </p:nvSpPr>
        <p:spPr>
          <a:xfrm>
            <a:off x="2040256" y="7415078"/>
            <a:ext cx="7406127" cy="9970512"/>
          </a:xfrm>
        </p:spPr>
        <p:txBody>
          <a:bodyPr vert="horz" lIns="210873" tIns="210873" rIns="210873" bIns="210873" anchor="b"/>
          <a:lstStyle>
            <a:lvl1pPr algn="l">
              <a:buNone/>
              <a:defRPr sz="93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2040255" y="17821346"/>
            <a:ext cx="7395925" cy="13729716"/>
          </a:xfrm>
        </p:spPr>
        <p:txBody>
          <a:bodyPr lIns="295222" rIns="210873" bIns="210873" anchor="t"/>
          <a:lstStyle>
            <a:lvl1pPr marL="0" indent="0" algn="l">
              <a:spcBef>
                <a:spcPts val="1153"/>
              </a:spcBef>
              <a:buFontTx/>
              <a:buNone/>
              <a:defRPr sz="6000"/>
            </a:lvl1pPr>
            <a:lvl2pPr>
              <a:defRPr sz="5500"/>
            </a:lvl2pPr>
            <a:lvl3pPr>
              <a:defRPr sz="4600"/>
            </a:lvl3pPr>
            <a:lvl4pPr>
              <a:defRPr sz="4100"/>
            </a:lvl4pPr>
            <a:lvl5pPr>
              <a:defRPr sz="4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12/1/21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27033379" y="40045009"/>
            <a:ext cx="2040255" cy="2300288"/>
          </a:xfrm>
        </p:spPr>
        <p:txBody>
          <a:bodyPr/>
          <a:lstStyle/>
          <a:p>
            <a:fld id="{9648F39E-9C37-485F-AC97-16BB4BDF9F49}" type="slidenum">
              <a:rPr kumimoji="0" lang="en-US" smtClean="0"/>
              <a:pPr/>
              <a:t>‹#›</a:t>
            </a:fld>
            <a:endParaRPr kumimoji="0" lang="en-US"/>
          </a:p>
        </p:txBody>
      </p:sp>
      <p:sp>
        <p:nvSpPr>
          <p:cNvPr id="3" name="Picture Placeholder 2"/>
          <p:cNvSpPr>
            <a:spLocks noGrp="1"/>
          </p:cNvSpPr>
          <p:nvPr>
            <p:ph type="pic" idx="1"/>
          </p:nvPr>
        </p:nvSpPr>
        <p:spPr>
          <a:xfrm rot="420000">
            <a:off x="11666514" y="7556957"/>
            <a:ext cx="15454931" cy="24771096"/>
          </a:xfrm>
          <a:prstGeom prst="rect">
            <a:avLst/>
          </a:prstGeom>
          <a:solidFill>
            <a:schemeClr val="bg2"/>
          </a:solidFill>
          <a:ln w="3000" cap="rnd">
            <a:solidFill>
              <a:srgbClr val="C0C0C0"/>
            </a:solidFill>
            <a:round/>
          </a:ln>
          <a:effectLst/>
        </p:spPr>
        <p:txBody>
          <a:bodyPr/>
          <a:lstStyle>
            <a:lvl1pPr marL="0" indent="0">
              <a:buNone/>
              <a:defRPr sz="14800"/>
            </a:lvl1pPr>
          </a:lstStyle>
          <a:p>
            <a:r>
              <a:rPr kumimoji="0" lang="en-US"/>
              <a:t>Click icon to add picture</a:t>
            </a:r>
            <a:endParaRPr kumimoji="0" lang="en-US" dirty="0"/>
          </a:p>
        </p:txBody>
      </p:sp>
      <p:sp>
        <p:nvSpPr>
          <p:cNvPr id="10" name="Freeform 9"/>
          <p:cNvSpPr>
            <a:spLocks/>
          </p:cNvSpPr>
          <p:nvPr/>
        </p:nvSpPr>
        <p:spPr bwMode="auto">
          <a:xfrm flipV="1">
            <a:off x="-31879" y="36644581"/>
            <a:ext cx="30667584" cy="656082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21747" tIns="210873" rIns="421747" bIns="210873"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4664333" y="39184901"/>
            <a:ext cx="15939492" cy="402050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21747" tIns="210873" rIns="421747" bIns="210873"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31879" y="-45006"/>
            <a:ext cx="30667584" cy="656082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21747" tIns="210873" rIns="421747" bIns="210873"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4664333" y="-45004"/>
            <a:ext cx="15939492" cy="402050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21747" tIns="210873" rIns="421747" bIns="210873"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530193" y="4435755"/>
            <a:ext cx="27543443" cy="7200900"/>
          </a:xfrm>
          <a:prstGeom prst="rect">
            <a:avLst/>
          </a:prstGeom>
        </p:spPr>
        <p:txBody>
          <a:bodyPr vert="horz" lIns="0" tIns="210873" rIns="0" bIns="0" anchor="b">
            <a:normAutofit/>
          </a:bodyPr>
          <a:lstStyle/>
          <a:p>
            <a:r>
              <a:rPr kumimoji="0" lang="en-US"/>
              <a:t>Click to edit Master title style</a:t>
            </a:r>
          </a:p>
        </p:txBody>
      </p:sp>
      <p:sp>
        <p:nvSpPr>
          <p:cNvPr id="30" name="Text Placeholder 29"/>
          <p:cNvSpPr>
            <a:spLocks noGrp="1"/>
          </p:cNvSpPr>
          <p:nvPr>
            <p:ph type="body" idx="1"/>
          </p:nvPr>
        </p:nvSpPr>
        <p:spPr>
          <a:xfrm>
            <a:off x="1530193" y="12193524"/>
            <a:ext cx="27543443" cy="27651456"/>
          </a:xfrm>
          <a:prstGeom prst="rect">
            <a:avLst/>
          </a:prstGeom>
        </p:spPr>
        <p:txBody>
          <a:bodyPr vert="horz" lIns="421747" tIns="210873" rIns="421747" bIns="210873">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1530193" y="40045009"/>
            <a:ext cx="7140893" cy="2300288"/>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fld id="{D7C3A134-F1C3-464B-BF47-54DC2DE08F52}" type="datetimeFigureOut">
              <a:rPr lang="en-US" smtClean="0"/>
              <a:pPr/>
              <a:t>12/1/21</a:t>
            </a:fld>
            <a:endParaRPr lang="en-US" dirty="0"/>
          </a:p>
        </p:txBody>
      </p:sp>
      <p:sp>
        <p:nvSpPr>
          <p:cNvPr id="22" name="Footer Placeholder 21"/>
          <p:cNvSpPr>
            <a:spLocks noGrp="1"/>
          </p:cNvSpPr>
          <p:nvPr>
            <p:ph type="ftr" sz="quarter" idx="3"/>
          </p:nvPr>
        </p:nvSpPr>
        <p:spPr>
          <a:xfrm>
            <a:off x="8926117" y="40045009"/>
            <a:ext cx="11221402" cy="2300288"/>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endParaRPr kumimoji="0" lang="en-US" dirty="0"/>
          </a:p>
        </p:txBody>
      </p:sp>
      <p:sp>
        <p:nvSpPr>
          <p:cNvPr id="18" name="Slide Number Placeholder 17"/>
          <p:cNvSpPr>
            <a:spLocks noGrp="1"/>
          </p:cNvSpPr>
          <p:nvPr>
            <p:ph type="sldNum" sz="quarter" idx="4"/>
          </p:nvPr>
        </p:nvSpPr>
        <p:spPr>
          <a:xfrm>
            <a:off x="26523316" y="40045009"/>
            <a:ext cx="2550320" cy="2300288"/>
          </a:xfrm>
          <a:prstGeom prst="rect">
            <a:avLst/>
          </a:prstGeom>
        </p:spPr>
        <p:txBody>
          <a:bodyPr vert="horz" lIns="0" tIns="0" rIns="0" bIns="0" anchor="b"/>
          <a:lstStyle>
            <a:lvl1pPr algn="r" eaLnBrk="1" latinLnBrk="0" hangingPunct="1">
              <a:defRPr kumimoji="0" sz="5500">
                <a:solidFill>
                  <a:schemeClr val="tx2">
                    <a:shade val="90000"/>
                  </a:schemeClr>
                </a:solidFill>
              </a:defRPr>
            </a:lvl1pPr>
          </a:lstStyle>
          <a:p>
            <a:fld id="{9648F39E-9C37-485F-AC97-16BB4BDF9F49}" type="slidenum">
              <a:rPr kumimoji="0" lang="en-US" smtClean="0"/>
              <a:pPr/>
              <a:t>‹#›</a:t>
            </a:fld>
            <a:endParaRPr kumimoji="0" lang="en-US" dirty="0"/>
          </a:p>
        </p:txBody>
      </p:sp>
      <p:grpSp>
        <p:nvGrpSpPr>
          <p:cNvPr id="2" name="Group 1"/>
          <p:cNvGrpSpPr/>
          <p:nvPr/>
        </p:nvGrpSpPr>
        <p:grpSpPr>
          <a:xfrm>
            <a:off x="-63648" y="1275173"/>
            <a:ext cx="30726146" cy="4090111"/>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23000" b="0" kern="1200">
          <a:ln>
            <a:noFill/>
          </a:ln>
          <a:solidFill>
            <a:schemeClr val="tx2"/>
          </a:solidFill>
          <a:effectLst/>
          <a:latin typeface="+mj-lt"/>
          <a:ea typeface="+mj-ea"/>
          <a:cs typeface="+mj-cs"/>
        </a:defRPr>
      </a:lvl1pPr>
    </p:titleStyle>
    <p:bodyStyle>
      <a:lvl1pPr marL="1265239" indent="-1265239" algn="l" rtl="0" eaLnBrk="1" latinLnBrk="0" hangingPunct="1">
        <a:spcBef>
          <a:spcPct val="20000"/>
        </a:spcBef>
        <a:buClr>
          <a:schemeClr val="accent3"/>
        </a:buClr>
        <a:buSzPct val="95000"/>
        <a:buFont typeface="Wingdings 2"/>
        <a:buChar char=""/>
        <a:defRPr kumimoji="0" sz="11900" kern="1200">
          <a:solidFill>
            <a:schemeClr val="tx1"/>
          </a:solidFill>
          <a:latin typeface="+mn-lt"/>
          <a:ea typeface="+mn-ea"/>
          <a:cs typeface="+mn-cs"/>
        </a:defRPr>
      </a:lvl1pPr>
      <a:lvl2pPr marL="2952223" indent="-1138714" algn="l" rtl="0" eaLnBrk="1" latinLnBrk="0" hangingPunct="1">
        <a:spcBef>
          <a:spcPct val="20000"/>
        </a:spcBef>
        <a:buClr>
          <a:schemeClr val="accent1"/>
        </a:buClr>
        <a:buSzPct val="85000"/>
        <a:buFont typeface="Wingdings 2"/>
        <a:buChar char=""/>
        <a:defRPr kumimoji="0" sz="11100" kern="1200">
          <a:solidFill>
            <a:schemeClr val="tx1"/>
          </a:solidFill>
          <a:latin typeface="+mn-lt"/>
          <a:ea typeface="+mn-ea"/>
          <a:cs typeface="+mn-cs"/>
        </a:defRPr>
      </a:lvl2pPr>
      <a:lvl3pPr marL="4217462" indent="-1138714" algn="l" rtl="0" eaLnBrk="1" latinLnBrk="0" hangingPunct="1">
        <a:spcBef>
          <a:spcPct val="20000"/>
        </a:spcBef>
        <a:buClr>
          <a:schemeClr val="accent2"/>
        </a:buClr>
        <a:buSzPct val="70000"/>
        <a:buFont typeface="Wingdings 2"/>
        <a:buChar char=""/>
        <a:defRPr kumimoji="0" sz="9600" kern="1200">
          <a:solidFill>
            <a:schemeClr val="tx1"/>
          </a:solidFill>
          <a:latin typeface="+mn-lt"/>
          <a:ea typeface="+mn-ea"/>
          <a:cs typeface="+mn-cs"/>
        </a:defRPr>
      </a:lvl3pPr>
      <a:lvl4pPr marL="5482699" indent="-970017" algn="l" rtl="0" eaLnBrk="1" latinLnBrk="0" hangingPunct="1">
        <a:spcBef>
          <a:spcPct val="20000"/>
        </a:spcBef>
        <a:buClr>
          <a:schemeClr val="accent3"/>
        </a:buClr>
        <a:buSzPct val="65000"/>
        <a:buFont typeface="Wingdings 2"/>
        <a:buChar char=""/>
        <a:defRPr kumimoji="0" sz="9300" kern="1200">
          <a:solidFill>
            <a:schemeClr val="tx1"/>
          </a:solidFill>
          <a:latin typeface="+mn-lt"/>
          <a:ea typeface="+mn-ea"/>
          <a:cs typeface="+mn-cs"/>
        </a:defRPr>
      </a:lvl4pPr>
      <a:lvl5pPr marL="6747938" indent="-970017" algn="l" rtl="0" eaLnBrk="1" latinLnBrk="0" hangingPunct="1">
        <a:spcBef>
          <a:spcPct val="20000"/>
        </a:spcBef>
        <a:buClr>
          <a:schemeClr val="accent4"/>
        </a:buClr>
        <a:buSzPct val="65000"/>
        <a:buFont typeface="Wingdings 2"/>
        <a:buChar char=""/>
        <a:defRPr kumimoji="0" sz="9300" kern="1200">
          <a:solidFill>
            <a:schemeClr val="tx1"/>
          </a:solidFill>
          <a:latin typeface="+mn-lt"/>
          <a:ea typeface="+mn-ea"/>
          <a:cs typeface="+mn-cs"/>
        </a:defRPr>
      </a:lvl5pPr>
      <a:lvl6pPr marL="8013177" indent="-970017" algn="l" rtl="0" eaLnBrk="1" latinLnBrk="0" hangingPunct="1">
        <a:spcBef>
          <a:spcPct val="20000"/>
        </a:spcBef>
        <a:buClr>
          <a:schemeClr val="accent5"/>
        </a:buClr>
        <a:buSzPct val="80000"/>
        <a:buFont typeface="Wingdings 2"/>
        <a:buChar char=""/>
        <a:defRPr kumimoji="0" sz="8300" kern="1200">
          <a:solidFill>
            <a:schemeClr val="tx1"/>
          </a:solidFill>
          <a:latin typeface="+mn-lt"/>
          <a:ea typeface="+mn-ea"/>
          <a:cs typeface="+mn-cs"/>
        </a:defRPr>
      </a:lvl6pPr>
      <a:lvl7pPr marL="8856669" indent="-843492" algn="l" rtl="0" eaLnBrk="1" latinLnBrk="0" hangingPunct="1">
        <a:spcBef>
          <a:spcPct val="20000"/>
        </a:spcBef>
        <a:buClr>
          <a:schemeClr val="accent6"/>
        </a:buClr>
        <a:buSzPct val="80000"/>
        <a:buFont typeface="Wingdings 2"/>
        <a:buChar char=""/>
        <a:defRPr kumimoji="0" sz="7400" kern="1200" baseline="0">
          <a:solidFill>
            <a:schemeClr val="tx1"/>
          </a:solidFill>
          <a:latin typeface="+mn-lt"/>
          <a:ea typeface="+mn-ea"/>
          <a:cs typeface="+mn-cs"/>
        </a:defRPr>
      </a:lvl7pPr>
      <a:lvl8pPr marL="10121907" indent="-843492" algn="l" rtl="0" eaLnBrk="1" latinLnBrk="0" hangingPunct="1">
        <a:spcBef>
          <a:spcPct val="20000"/>
        </a:spcBef>
        <a:buClr>
          <a:schemeClr val="tx2"/>
        </a:buClr>
        <a:buChar char="•"/>
        <a:defRPr kumimoji="0" sz="7400" kern="1200">
          <a:solidFill>
            <a:schemeClr val="tx1"/>
          </a:solidFill>
          <a:latin typeface="+mn-lt"/>
          <a:ea typeface="+mn-ea"/>
          <a:cs typeface="+mn-cs"/>
        </a:defRPr>
      </a:lvl8pPr>
      <a:lvl9pPr marL="11387145" indent="-843492" algn="l" rtl="0" eaLnBrk="1" latinLnBrk="0" hangingPunct="1">
        <a:spcBef>
          <a:spcPct val="20000"/>
        </a:spcBef>
        <a:buClr>
          <a:schemeClr val="tx2"/>
        </a:buClr>
        <a:buFontTx/>
        <a:buChar char="•"/>
        <a:defRPr kumimoji="0" sz="6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08731" algn="l" rtl="0" eaLnBrk="1" latinLnBrk="0" hangingPunct="1">
        <a:defRPr kumimoji="0" kern="1200">
          <a:solidFill>
            <a:schemeClr val="tx1"/>
          </a:solidFill>
          <a:latin typeface="+mn-lt"/>
          <a:ea typeface="+mn-ea"/>
          <a:cs typeface="+mn-cs"/>
        </a:defRPr>
      </a:lvl2pPr>
      <a:lvl3pPr marL="4217462" algn="l" rtl="0" eaLnBrk="1" latinLnBrk="0" hangingPunct="1">
        <a:defRPr kumimoji="0" kern="1200">
          <a:solidFill>
            <a:schemeClr val="tx1"/>
          </a:solidFill>
          <a:latin typeface="+mn-lt"/>
          <a:ea typeface="+mn-ea"/>
          <a:cs typeface="+mn-cs"/>
        </a:defRPr>
      </a:lvl3pPr>
      <a:lvl4pPr marL="6326191" algn="l" rtl="0" eaLnBrk="1" latinLnBrk="0" hangingPunct="1">
        <a:defRPr kumimoji="0" kern="1200">
          <a:solidFill>
            <a:schemeClr val="tx1"/>
          </a:solidFill>
          <a:latin typeface="+mn-lt"/>
          <a:ea typeface="+mn-ea"/>
          <a:cs typeface="+mn-cs"/>
        </a:defRPr>
      </a:lvl4pPr>
      <a:lvl5pPr marL="8434922" algn="l" rtl="0" eaLnBrk="1" latinLnBrk="0" hangingPunct="1">
        <a:defRPr kumimoji="0" kern="1200">
          <a:solidFill>
            <a:schemeClr val="tx1"/>
          </a:solidFill>
          <a:latin typeface="+mn-lt"/>
          <a:ea typeface="+mn-ea"/>
          <a:cs typeface="+mn-cs"/>
        </a:defRPr>
      </a:lvl5pPr>
      <a:lvl6pPr marL="10543653" algn="l" rtl="0" eaLnBrk="1" latinLnBrk="0" hangingPunct="1">
        <a:defRPr kumimoji="0" kern="1200">
          <a:solidFill>
            <a:schemeClr val="tx1"/>
          </a:solidFill>
          <a:latin typeface="+mn-lt"/>
          <a:ea typeface="+mn-ea"/>
          <a:cs typeface="+mn-cs"/>
        </a:defRPr>
      </a:lvl6pPr>
      <a:lvl7pPr marL="12652384" algn="l" rtl="0" eaLnBrk="1" latinLnBrk="0" hangingPunct="1">
        <a:defRPr kumimoji="0" kern="1200">
          <a:solidFill>
            <a:schemeClr val="tx1"/>
          </a:solidFill>
          <a:latin typeface="+mn-lt"/>
          <a:ea typeface="+mn-ea"/>
          <a:cs typeface="+mn-cs"/>
        </a:defRPr>
      </a:lvl7pPr>
      <a:lvl8pPr marL="14761114" algn="l" rtl="0" eaLnBrk="1" latinLnBrk="0" hangingPunct="1">
        <a:defRPr kumimoji="0" kern="1200">
          <a:solidFill>
            <a:schemeClr val="tx1"/>
          </a:solidFill>
          <a:latin typeface="+mn-lt"/>
          <a:ea typeface="+mn-ea"/>
          <a:cs typeface="+mn-cs"/>
        </a:defRPr>
      </a:lvl8pPr>
      <a:lvl9pPr marL="1686984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hyperlink" Target="https://doi.org/10.1115/1.4051848" TargetMode="External"/><Relationship Id="rId12" Type="http://schemas.openxmlformats.org/officeDocument/2006/relationships/image" Target="../media/image6.jp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4.jpg"/><Relationship Id="rId4" Type="http://schemas.openxmlformats.org/officeDocument/2006/relationships/notesSlide" Target="../notesSlides/notesSlide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grpSp>
        <p:nvGrpSpPr>
          <p:cNvPr id="26" name="Group 25"/>
          <p:cNvGrpSpPr/>
          <p:nvPr/>
        </p:nvGrpSpPr>
        <p:grpSpPr>
          <a:xfrm>
            <a:off x="629977" y="7098544"/>
            <a:ext cx="29491076" cy="35821106"/>
            <a:chOff x="9024" y="5457205"/>
            <a:chExt cx="24285239" cy="31289273"/>
          </a:xfrm>
          <a:solidFill>
            <a:srgbClr val="FFFFFF">
              <a:alpha val="50196"/>
            </a:srgbClr>
          </a:solidFill>
        </p:grpSpPr>
        <p:sp>
          <p:nvSpPr>
            <p:cNvPr id="2051" name="AutoShape 50"/>
            <p:cNvSpPr>
              <a:spLocks noChangeArrowheads="1"/>
            </p:cNvSpPr>
            <p:nvPr/>
          </p:nvSpPr>
          <p:spPr bwMode="auto">
            <a:xfrm>
              <a:off x="9024" y="5457205"/>
              <a:ext cx="11887200" cy="31289273"/>
            </a:xfrm>
            <a:prstGeom prst="roundRect">
              <a:avLst>
                <a:gd name="adj" fmla="val 7000"/>
              </a:avLst>
            </a:prstGeom>
            <a:solidFill>
              <a:schemeClr val="tx1">
                <a:lumMod val="95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dirty="0"/>
            </a:p>
          </p:txBody>
        </p:sp>
        <p:sp>
          <p:nvSpPr>
            <p:cNvPr id="2055" name="AutoShape 4"/>
            <p:cNvSpPr>
              <a:spLocks noChangeArrowheads="1"/>
            </p:cNvSpPr>
            <p:nvPr/>
          </p:nvSpPr>
          <p:spPr bwMode="auto">
            <a:xfrm>
              <a:off x="12407063" y="5457205"/>
              <a:ext cx="11887200" cy="31246581"/>
            </a:xfrm>
            <a:prstGeom prst="roundRect">
              <a:avLst>
                <a:gd name="adj" fmla="val 7000"/>
              </a:avLst>
            </a:prstGeom>
            <a:solidFill>
              <a:schemeClr val="tx1">
                <a:lumMod val="95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dirty="0"/>
            </a:p>
          </p:txBody>
        </p:sp>
      </p:grpSp>
      <p:sp>
        <p:nvSpPr>
          <p:cNvPr id="15" name="Text Box 10"/>
          <p:cNvSpPr txBox="1">
            <a:spLocks noChangeArrowheads="1"/>
          </p:cNvSpPr>
          <p:nvPr/>
        </p:nvSpPr>
        <p:spPr bwMode="auto">
          <a:xfrm>
            <a:off x="1669217" y="15811067"/>
            <a:ext cx="12866366" cy="11656290"/>
          </a:xfrm>
          <a:prstGeom prst="rect">
            <a:avLst/>
          </a:prstGeom>
          <a:noFill/>
          <a:ln w="9525">
            <a:noFill/>
            <a:miter lim="800000"/>
            <a:headEnd/>
            <a:tailEnd/>
          </a:ln>
        </p:spPr>
        <p:txBody>
          <a:bodyPr wrap="square" lIns="87843" tIns="43921" rIns="87843" bIns="43921">
            <a:spAutoFit/>
          </a:bodyPr>
          <a:lstStyle/>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Bone cement fracture is a main cause of aseptic loosening and subsequent clinical failure of cemented arthroplasty systems [1,2]. The strength of the bone cement against fatigue fracture is largely affected by the voids and pores which are formed during the cement preparation and setting processes. Pores are also left in bone cement with added antibiotic after elution of the antibiotic. It has been shown that these defects contribute into the crack initiation and propagation within the cement bulk [2], and hence, have a detrimental effect on its fatigue life [3]. </a:t>
            </a:r>
          </a:p>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Several studies have investigated the number, size and volume percentage of the micro- and/or macro-pores inside the bone cement specimens, using a variety of techniques. Wang et al. [4] took radiographs from cement specimens, prepared with different vacuum levels and mixing methods, and found the number, diameter, and volume percentage of pores using an optical microscope. Also, Dunne et al. [5] employed optical microscopy to quantify the pores’ area and number on the fractured surfaces of bone cement specimens, prepared using different mixing methods. While such techniques only enable investigating the pore distribution on a limited number of planar surfaces, the micro-computed tomography (</a:t>
            </a:r>
            <a:r>
              <a:rPr lang="en-US" sz="2400" dirty="0" err="1">
                <a:solidFill>
                  <a:schemeClr val="bg1"/>
                </a:solidFill>
                <a:latin typeface="Times New Roman" panose="02020603050405020304" pitchFamily="18" charset="0"/>
                <a:ea typeface="MS Mincho" panose="02020609040205080304" pitchFamily="49" charset="-128"/>
              </a:rPr>
              <a:t>μ</a:t>
            </a:r>
            <a:r>
              <a:rPr lang="en-US" sz="2400" dirty="0">
                <a:solidFill>
                  <a:schemeClr val="bg1"/>
                </a:solidFill>
                <a:latin typeface="Times New Roman" panose="02020603050405020304" pitchFamily="18" charset="0"/>
                <a:ea typeface="MS Mincho" panose="02020609040205080304" pitchFamily="49" charset="-128"/>
              </a:rPr>
              <a:t>-CT) imaging provides information from the whole three-dimensional (3D) morphology of the cement specimens. </a:t>
            </a:r>
            <a:r>
              <a:rPr lang="en-US" sz="2400" dirty="0" err="1">
                <a:solidFill>
                  <a:schemeClr val="bg1"/>
                </a:solidFill>
                <a:latin typeface="Times New Roman" panose="02020603050405020304" pitchFamily="18" charset="0"/>
                <a:ea typeface="MS Mincho" panose="02020609040205080304" pitchFamily="49" charset="-128"/>
              </a:rPr>
              <a:t>Pithankuakul</a:t>
            </a:r>
            <a:r>
              <a:rPr lang="en-US" sz="2400" dirty="0">
                <a:solidFill>
                  <a:schemeClr val="bg1"/>
                </a:solidFill>
                <a:latin typeface="Times New Roman" panose="02020603050405020304" pitchFamily="18" charset="0"/>
                <a:ea typeface="MS Mincho" panose="02020609040205080304" pitchFamily="49" charset="-128"/>
              </a:rPr>
              <a:t> et al. [6] used this methodology to measure the porosity of bone cement specimens, prepared with different mixing speeds. Recently, Kim et al. [2] employed </a:t>
            </a:r>
            <a:r>
              <a:rPr lang="en-US" sz="2400" dirty="0" err="1">
                <a:solidFill>
                  <a:schemeClr val="bg1"/>
                </a:solidFill>
                <a:latin typeface="Times New Roman" panose="02020603050405020304" pitchFamily="18" charset="0"/>
                <a:ea typeface="MS Mincho" panose="02020609040205080304" pitchFamily="49" charset="-128"/>
              </a:rPr>
              <a:t>μ</a:t>
            </a:r>
            <a:r>
              <a:rPr lang="en-US" sz="2400" dirty="0">
                <a:solidFill>
                  <a:schemeClr val="bg1"/>
                </a:solidFill>
                <a:latin typeface="Times New Roman" panose="02020603050405020304" pitchFamily="18" charset="0"/>
                <a:ea typeface="MS Mincho" panose="02020609040205080304" pitchFamily="49" charset="-128"/>
              </a:rPr>
              <a:t>-CT imaging to find the porosity of bone cement specimens, containing different amounts of added antibiotic, and found results consistent with those of the water uptake approach. The objective of this study was to analyze the </a:t>
            </a:r>
            <a:r>
              <a:rPr lang="en-US" sz="2400" dirty="0" err="1">
                <a:solidFill>
                  <a:schemeClr val="bg1"/>
                </a:solidFill>
                <a:latin typeface="Times New Roman" panose="02020603050405020304" pitchFamily="18" charset="0"/>
                <a:ea typeface="MS Mincho" panose="02020609040205080304" pitchFamily="49" charset="-128"/>
              </a:rPr>
              <a:t>μ</a:t>
            </a:r>
            <a:r>
              <a:rPr lang="en-US" sz="2400" dirty="0">
                <a:solidFill>
                  <a:schemeClr val="bg1"/>
                </a:solidFill>
                <a:latin typeface="Times New Roman" panose="02020603050405020304" pitchFamily="18" charset="0"/>
                <a:ea typeface="MS Mincho" panose="02020609040205080304" pitchFamily="49" charset="-128"/>
              </a:rPr>
              <a:t>-CT images of bone cement specimens using advanced image processing techniques, in order to quantify the distribution of the pore volume for bone cement specimens with different amounts of added antibiotic.</a:t>
            </a:r>
          </a:p>
        </p:txBody>
      </p:sp>
      <p:sp>
        <p:nvSpPr>
          <p:cNvPr id="20" name="Text Box 43"/>
          <p:cNvSpPr txBox="1">
            <a:spLocks noChangeArrowheads="1"/>
          </p:cNvSpPr>
          <p:nvPr/>
        </p:nvSpPr>
        <p:spPr bwMode="auto">
          <a:xfrm>
            <a:off x="1693986" y="8319982"/>
            <a:ext cx="12866366" cy="1112534"/>
          </a:xfrm>
          <a:prstGeom prst="rect">
            <a:avLst/>
          </a:prstGeom>
          <a:noFill/>
          <a:ln w="9525">
            <a:noFill/>
            <a:miter lim="800000"/>
            <a:headEnd/>
            <a:tailEnd/>
          </a:ln>
        </p:spPr>
        <p:txBody>
          <a:bodyPr wrap="square" lIns="72311" tIns="36156" rIns="72311" bIns="36156">
            <a:spAutoFit/>
          </a:bodyPr>
          <a:lstStyle/>
          <a:p>
            <a:pPr indent="650632" algn="l" defTabSz="3472412" rtl="1">
              <a:lnSpc>
                <a:spcPct val="150000"/>
              </a:lnSpc>
              <a:spcBef>
                <a:spcPts val="0"/>
              </a:spcBef>
            </a:pPr>
            <a:endParaRPr lang="fa-IR" sz="2400" dirty="0">
              <a:solidFill>
                <a:schemeClr val="bg1"/>
              </a:solidFill>
              <a:latin typeface="30"/>
              <a:cs typeface="B Nazanin" pitchFamily="2" charset="-78"/>
            </a:endParaRPr>
          </a:p>
          <a:p>
            <a:pPr indent="650632" algn="just" defTabSz="3472412" rtl="1">
              <a:lnSpc>
                <a:spcPct val="150000"/>
              </a:lnSpc>
              <a:spcBef>
                <a:spcPts val="0"/>
              </a:spcBef>
            </a:pPr>
            <a:endParaRPr lang="fa-IR" sz="2400" dirty="0">
              <a:solidFill>
                <a:schemeClr val="bg1"/>
              </a:solidFill>
              <a:latin typeface="30"/>
              <a:cs typeface="B Nazanin" pitchFamily="2" charset="-78"/>
            </a:endParaRPr>
          </a:p>
        </p:txBody>
      </p:sp>
      <p:pic>
        <p:nvPicPr>
          <p:cNvPr id="28" name="Picture 2" descr="E:\Khaje nasir\Yazdandoost\River Engineering\ME\Flood risk Management\River Presentation\Multimedia_pics_1388_9_Education_22.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80193" l="10064" r="90150">
                        <a14:backgroundMark x1="17345" y1="46618" x2="27623" y2="52657"/>
                        <a14:backgroundMark x1="26981" y1="64734" x2="26981" y2="64734"/>
                        <a14:backgroundMark x1="40043" y1="73671" x2="40043" y2="73671"/>
                        <a14:backgroundMark x1="51392" y1="67633" x2="51392" y2="67633"/>
                        <a14:backgroundMark x1="60171" y1="74155" x2="60171" y2="74155"/>
                        <a14:backgroundMark x1="73876" y1="65459" x2="73876" y2="65459"/>
                        <a14:backgroundMark x1="73876" y1="52174" x2="73876" y2="52174"/>
                        <a14:backgroundMark x1="83512" y1="45411" x2="83512" y2="45411"/>
                        <a14:backgroundMark x1="83512" y1="30676" x2="83512" y2="30676"/>
                        <a14:backgroundMark x1="73876" y1="23913" x2="73876" y2="23913"/>
                        <a14:backgroundMark x1="60814" y1="3140" x2="60814" y2="3140"/>
                        <a14:backgroundMark x1="40043" y1="2415" x2="40043" y2="2415"/>
                        <a14:backgroundMark x1="72805" y1="11836" x2="72805" y2="11836"/>
                        <a14:backgroundMark x1="28694" y1="10628" x2="28694" y2="10628"/>
                        <a14:backgroundMark x1="27623" y1="22705" x2="27623" y2="22705"/>
                        <a14:backgroundMark x1="17345" y1="29952" x2="17345" y2="29952"/>
                      </a14:backgroundRemoval>
                    </a14:imgEffect>
                  </a14:imgLayer>
                </a14:imgProps>
              </a:ext>
              <a:ext uri="{28A0092B-C50C-407E-A947-70E740481C1C}">
                <a14:useLocalDpi xmlns:a14="http://schemas.microsoft.com/office/drawing/2010/main" val="0"/>
              </a:ext>
            </a:extLst>
          </a:blip>
          <a:srcRect b="23820"/>
          <a:stretch/>
        </p:blipFill>
        <p:spPr bwMode="auto">
          <a:xfrm>
            <a:off x="13075835" y="266519"/>
            <a:ext cx="3822170" cy="258359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740399" y="3586580"/>
            <a:ext cx="19123025" cy="2188997"/>
          </a:xfrm>
          <a:prstGeom prst="rect">
            <a:avLst/>
          </a:prstGeom>
          <a:noFill/>
        </p:spPr>
        <p:txBody>
          <a:bodyPr wrap="square" rtlCol="0">
            <a:spAutoFit/>
          </a:bodyPr>
          <a:lstStyle/>
          <a:p>
            <a:pPr>
              <a:lnSpc>
                <a:spcPct val="150000"/>
              </a:lnSpc>
            </a:pPr>
            <a:r>
              <a:rPr lang="en-US" sz="4800" b="1" dirty="0" err="1">
                <a:ln w="12700">
                  <a:solidFill>
                    <a:schemeClr val="tx2">
                      <a:satMod val="155000"/>
                    </a:schemeClr>
                  </a:solidFill>
                  <a:prstDash val="solid"/>
                </a:ln>
                <a:solidFill>
                  <a:schemeClr val="bg1"/>
                </a:solidFill>
                <a:latin typeface="Times New Roman" pitchFamily="18" charset="0"/>
                <a:cs typeface="Times New Roman" pitchFamily="18" charset="0"/>
              </a:rPr>
              <a:t>Ph.D</a:t>
            </a:r>
            <a:r>
              <a:rPr lang="en-US" sz="4800" b="1" dirty="0">
                <a:ln w="12700">
                  <a:solidFill>
                    <a:schemeClr val="tx2">
                      <a:satMod val="155000"/>
                    </a:schemeClr>
                  </a:solidFill>
                  <a:prstDash val="solid"/>
                </a:ln>
                <a:solidFill>
                  <a:schemeClr val="bg1"/>
                </a:solidFill>
                <a:latin typeface="Times New Roman" pitchFamily="18" charset="0"/>
                <a:cs typeface="Times New Roman" pitchFamily="18" charset="0"/>
              </a:rPr>
              <a:t> Seminar 2</a:t>
            </a:r>
          </a:p>
          <a:p>
            <a:pPr algn="ctr">
              <a:lnSpc>
                <a:spcPct val="150000"/>
              </a:lnSpc>
            </a:pPr>
            <a:r>
              <a:rPr lang="en-US"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ranNastaliq" panose="02020505000000020003" pitchFamily="18" charset="0"/>
                <a:cs typeface="IranNastaliq" panose="02020505000000020003" pitchFamily="18" charset="0"/>
              </a:rPr>
              <a:t> </a:t>
            </a:r>
            <a:endParaRPr lang="en-US"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TextBox 2"/>
          <p:cNvSpPr txBox="1"/>
          <p:nvPr/>
        </p:nvSpPr>
        <p:spPr>
          <a:xfrm>
            <a:off x="1809957" y="4662785"/>
            <a:ext cx="26510769" cy="1964961"/>
          </a:xfrm>
          <a:prstGeom prst="rect">
            <a:avLst/>
          </a:prstGeom>
          <a:noFill/>
        </p:spPr>
        <p:txBody>
          <a:bodyPr wrap="square" rtlCol="0">
            <a:spAutoFit/>
          </a:bodyPr>
          <a:lstStyle/>
          <a:p>
            <a:pPr>
              <a:lnSpc>
                <a:spcPct val="150000"/>
              </a:lnSpc>
              <a:spcBef>
                <a:spcPts val="0"/>
              </a:spcBef>
              <a:spcAft>
                <a:spcPts val="0"/>
              </a:spcAft>
            </a:pPr>
            <a:r>
              <a:rPr lang="en-US" sz="3600" b="1" dirty="0">
                <a:solidFill>
                  <a:schemeClr val="bg1"/>
                </a:solidFill>
                <a:latin typeface="Times New Roman" panose="02020603050405020304" pitchFamily="18" charset="0"/>
                <a:ea typeface="MS Mincho" panose="02020609040205080304" pitchFamily="49" charset="-128"/>
              </a:rPr>
              <a:t>Pore Volume Distribution in Bone Cement Specimens with Different Amounts of Added Antibiotics </a:t>
            </a:r>
            <a:endParaRPr lang="en-US" sz="3600" dirty="0">
              <a:solidFill>
                <a:schemeClr val="bg1"/>
              </a:solidFill>
              <a:latin typeface="Times New Roman" panose="02020603050405020304" pitchFamily="18" charset="0"/>
              <a:ea typeface="MS Mincho" panose="02020609040205080304" pitchFamily="49" charset="-128"/>
            </a:endParaRPr>
          </a:p>
          <a:p>
            <a:pPr>
              <a:lnSpc>
                <a:spcPct val="150000"/>
              </a:lnSpc>
              <a:spcBef>
                <a:spcPts val="0"/>
              </a:spcBef>
              <a:spcAft>
                <a:spcPts val="0"/>
              </a:spcAft>
            </a:pPr>
            <a:r>
              <a:rPr lang="en-US" sz="2400" dirty="0" err="1">
                <a:solidFill>
                  <a:schemeClr val="bg1"/>
                </a:solidFill>
                <a:latin typeface="Times New Roman" panose="02020603050405020304" pitchFamily="18" charset="0"/>
                <a:ea typeface="MS Mincho" panose="02020609040205080304" pitchFamily="49" charset="-128"/>
              </a:rPr>
              <a:t>Mahsa</a:t>
            </a:r>
            <a:r>
              <a:rPr lang="en-US" sz="2400" dirty="0">
                <a:solidFill>
                  <a:schemeClr val="bg1"/>
                </a:solidFill>
                <a:latin typeface="Times New Roman" panose="02020603050405020304" pitchFamily="18" charset="0"/>
                <a:ea typeface="MS Mincho" panose="02020609040205080304" pitchFamily="49" charset="-128"/>
              </a:rPr>
              <a:t> Alimohammadi</a:t>
            </a:r>
            <a:r>
              <a:rPr lang="en-US" sz="2400" baseline="30000" dirty="0">
                <a:solidFill>
                  <a:schemeClr val="bg1"/>
                </a:solidFill>
                <a:latin typeface="Times New Roman" panose="02020603050405020304" pitchFamily="18" charset="0"/>
                <a:ea typeface="MS Mincho" panose="02020609040205080304" pitchFamily="49" charset="-128"/>
              </a:rPr>
              <a:t>1</a:t>
            </a:r>
            <a:r>
              <a:rPr lang="en-US" sz="2400" dirty="0">
                <a:solidFill>
                  <a:schemeClr val="bg1"/>
                </a:solidFill>
                <a:latin typeface="Times New Roman" panose="02020603050405020304" pitchFamily="18" charset="0"/>
                <a:ea typeface="MS Mincho" panose="02020609040205080304" pitchFamily="49" charset="-128"/>
              </a:rPr>
              <a:t>, Hassan Mirzabozorg</a:t>
            </a:r>
            <a:r>
              <a:rPr lang="en-US" sz="2400" baseline="30000" dirty="0">
                <a:solidFill>
                  <a:schemeClr val="bg1"/>
                </a:solidFill>
                <a:latin typeface="Times New Roman" panose="02020603050405020304" pitchFamily="18" charset="0"/>
                <a:ea typeface="MS Mincho" panose="02020609040205080304" pitchFamily="49" charset="-128"/>
              </a:rPr>
              <a:t>1</a:t>
            </a:r>
            <a:r>
              <a:rPr lang="en-US" sz="2400" dirty="0">
                <a:solidFill>
                  <a:schemeClr val="bg1"/>
                </a:solidFill>
                <a:latin typeface="Times New Roman" panose="02020603050405020304" pitchFamily="18" charset="0"/>
                <a:ea typeface="MS Mincho" panose="02020609040205080304" pitchFamily="49" charset="-128"/>
              </a:rPr>
              <a:t>, </a:t>
            </a:r>
            <a:r>
              <a:rPr lang="en-US" sz="2400" dirty="0" err="1">
                <a:solidFill>
                  <a:schemeClr val="bg1"/>
                </a:solidFill>
                <a:latin typeface="Times New Roman" panose="02020603050405020304" pitchFamily="18" charset="0"/>
                <a:ea typeface="MS Mincho" panose="02020609040205080304" pitchFamily="49" charset="-128"/>
              </a:rPr>
              <a:t>Farzam</a:t>
            </a:r>
            <a:r>
              <a:rPr lang="en-US" sz="2400" dirty="0">
                <a:solidFill>
                  <a:schemeClr val="bg1"/>
                </a:solidFill>
                <a:latin typeface="Times New Roman" panose="02020603050405020304" pitchFamily="18" charset="0"/>
                <a:ea typeface="MS Mincho" panose="02020609040205080304" pitchFamily="49" charset="-128"/>
              </a:rPr>
              <a:t> Farahmand</a:t>
            </a:r>
            <a:r>
              <a:rPr lang="en-US" sz="2400" baseline="30000" dirty="0">
                <a:solidFill>
                  <a:schemeClr val="bg1"/>
                </a:solidFill>
                <a:latin typeface="Times New Roman" panose="02020603050405020304" pitchFamily="18" charset="0"/>
                <a:ea typeface="MS Mincho" panose="02020609040205080304" pitchFamily="49" charset="-128"/>
              </a:rPr>
              <a:t>2</a:t>
            </a:r>
            <a:r>
              <a:rPr lang="en-US" sz="2400" dirty="0">
                <a:solidFill>
                  <a:schemeClr val="bg1"/>
                </a:solidFill>
                <a:latin typeface="Times New Roman" panose="02020603050405020304" pitchFamily="18" charset="0"/>
                <a:ea typeface="MS Mincho" panose="02020609040205080304" pitchFamily="49" charset="-128"/>
              </a:rPr>
              <a:t>, Heidi-Lynn Ploeg</a:t>
            </a:r>
            <a:r>
              <a:rPr lang="en-US" sz="2400" baseline="30000" dirty="0">
                <a:solidFill>
                  <a:schemeClr val="bg1"/>
                </a:solidFill>
                <a:latin typeface="Times New Roman" panose="02020603050405020304" pitchFamily="18" charset="0"/>
                <a:ea typeface="MS Mincho" panose="02020609040205080304" pitchFamily="49" charset="-128"/>
              </a:rPr>
              <a:t>3</a:t>
            </a:r>
            <a:endParaRPr lang="en-US" sz="2400" dirty="0">
              <a:solidFill>
                <a:schemeClr val="bg1"/>
              </a:solidFill>
              <a:latin typeface="Times New Roman" panose="02020603050405020304" pitchFamily="18" charset="0"/>
              <a:ea typeface="MS Mincho" panose="02020609040205080304" pitchFamily="49" charset="-128"/>
            </a:endParaRPr>
          </a:p>
          <a:p>
            <a:pPr>
              <a:lnSpc>
                <a:spcPct val="150000"/>
              </a:lnSpc>
              <a:spcBef>
                <a:spcPts val="0"/>
              </a:spcBef>
              <a:spcAft>
                <a:spcPts val="0"/>
              </a:spcAft>
            </a:pPr>
            <a:r>
              <a:rPr lang="en-US" sz="2400" baseline="30000" dirty="0">
                <a:solidFill>
                  <a:schemeClr val="bg1"/>
                </a:solidFill>
                <a:latin typeface="Times New Roman" panose="02020603050405020304" pitchFamily="18" charset="0"/>
                <a:ea typeface="MS Mincho" panose="02020609040205080304" pitchFamily="49" charset="-128"/>
              </a:rPr>
              <a:t>1</a:t>
            </a:r>
            <a:r>
              <a:rPr lang="en-US" sz="2400" dirty="0">
                <a:solidFill>
                  <a:schemeClr val="bg1"/>
                </a:solidFill>
                <a:latin typeface="Times New Roman" panose="02020603050405020304" pitchFamily="18" charset="0"/>
                <a:ea typeface="MS Mincho" panose="02020609040205080304" pitchFamily="49" charset="-128"/>
              </a:rPr>
              <a:t>KN </a:t>
            </a:r>
            <a:r>
              <a:rPr lang="en-US" sz="2400" dirty="0" err="1">
                <a:solidFill>
                  <a:schemeClr val="bg1"/>
                </a:solidFill>
                <a:latin typeface="Times New Roman" panose="02020603050405020304" pitchFamily="18" charset="0"/>
                <a:ea typeface="MS Mincho" panose="02020609040205080304" pitchFamily="49" charset="-128"/>
              </a:rPr>
              <a:t>Toosi</a:t>
            </a:r>
            <a:r>
              <a:rPr lang="en-US" sz="2400" dirty="0">
                <a:solidFill>
                  <a:schemeClr val="bg1"/>
                </a:solidFill>
                <a:latin typeface="Times New Roman" panose="02020603050405020304" pitchFamily="18" charset="0"/>
                <a:ea typeface="MS Mincho" panose="02020609040205080304" pitchFamily="49" charset="-128"/>
              </a:rPr>
              <a:t> University of Technology, Tehran, Iran, </a:t>
            </a:r>
            <a:r>
              <a:rPr lang="en-US" sz="2400" baseline="30000" dirty="0">
                <a:solidFill>
                  <a:schemeClr val="bg1"/>
                </a:solidFill>
                <a:latin typeface="Times New Roman" panose="02020603050405020304" pitchFamily="18" charset="0"/>
                <a:ea typeface="MS Mincho" panose="02020609040205080304" pitchFamily="49" charset="-128"/>
              </a:rPr>
              <a:t>2</a:t>
            </a:r>
            <a:r>
              <a:rPr lang="en-US" sz="2400" dirty="0">
                <a:solidFill>
                  <a:schemeClr val="bg1"/>
                </a:solidFill>
                <a:latin typeface="Times New Roman" panose="02020603050405020304" pitchFamily="18" charset="0"/>
                <a:ea typeface="MS Mincho" panose="02020609040205080304" pitchFamily="49" charset="-128"/>
              </a:rPr>
              <a:t>Sharif University of Technology, Tehran, Iran,</a:t>
            </a:r>
            <a:r>
              <a:rPr lang="en-US" sz="2400" baseline="30000" dirty="0">
                <a:solidFill>
                  <a:schemeClr val="bg1"/>
                </a:solidFill>
                <a:latin typeface="Times New Roman" panose="02020603050405020304" pitchFamily="18" charset="0"/>
                <a:ea typeface="MS Mincho" panose="02020609040205080304" pitchFamily="49" charset="-128"/>
              </a:rPr>
              <a:t> 3</a:t>
            </a:r>
            <a:r>
              <a:rPr lang="en-US" sz="2400" dirty="0">
                <a:solidFill>
                  <a:schemeClr val="bg1"/>
                </a:solidFill>
                <a:latin typeface="Times New Roman" panose="02020603050405020304" pitchFamily="18" charset="0"/>
                <a:ea typeface="MS Mincho" panose="02020609040205080304" pitchFamily="49" charset="-128"/>
              </a:rPr>
              <a:t>Queen’s University, Kingston, ON, Canada.</a:t>
            </a:r>
          </a:p>
        </p:txBody>
      </p:sp>
      <p:sp>
        <p:nvSpPr>
          <p:cNvPr id="54" name="Rounded Rectangle 53"/>
          <p:cNvSpPr/>
          <p:nvPr/>
        </p:nvSpPr>
        <p:spPr>
          <a:xfrm>
            <a:off x="1693986" y="7563474"/>
            <a:ext cx="6733419" cy="61293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1" anchor="ctr">
            <a:spAutoFit/>
          </a:bodyPr>
          <a:lstStyle/>
          <a:p>
            <a:pPr algn="l"/>
            <a:r>
              <a:rPr lang="fa-IR" sz="3600" b="1"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Abstract</a:t>
            </a:r>
            <a:endParaRPr lang="fa-IR" sz="3600" dirty="0">
              <a:latin typeface="Times New Roman" panose="02020603050405020304" pitchFamily="18" charset="0"/>
              <a:cs typeface="Times New Roman" panose="02020603050405020304" pitchFamily="18" charset="0"/>
            </a:endParaRPr>
          </a:p>
        </p:txBody>
      </p:sp>
      <p:sp>
        <p:nvSpPr>
          <p:cNvPr id="55" name="Rounded Rectangle 54"/>
          <p:cNvSpPr/>
          <p:nvPr/>
        </p:nvSpPr>
        <p:spPr>
          <a:xfrm>
            <a:off x="1809957" y="14875762"/>
            <a:ext cx="6929183" cy="61293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1" anchor="ctr">
            <a:spAutoFit/>
          </a:bodyPr>
          <a:lstStyle/>
          <a:p>
            <a:pPr algn="l"/>
            <a:r>
              <a:rPr lang="fa-IR" sz="3600" b="1"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Introduction</a:t>
            </a:r>
            <a:endParaRPr lang="fa-IR" sz="3600" dirty="0">
              <a:latin typeface="Times New Roman" panose="02020603050405020304" pitchFamily="18" charset="0"/>
              <a:cs typeface="Times New Roman" panose="02020603050405020304" pitchFamily="18" charset="0"/>
            </a:endParaRPr>
          </a:p>
        </p:txBody>
      </p:sp>
      <p:sp>
        <p:nvSpPr>
          <p:cNvPr id="57" name="Rounded Rectangle 56"/>
          <p:cNvSpPr/>
          <p:nvPr/>
        </p:nvSpPr>
        <p:spPr>
          <a:xfrm>
            <a:off x="16639692" y="30864011"/>
            <a:ext cx="6929183" cy="61293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1" anchor="ctr">
            <a:spAutoFit/>
          </a:bodyPr>
          <a:lstStyle/>
          <a:p>
            <a:pPr algn="l"/>
            <a:r>
              <a:rPr lang="fa-IR" sz="3600" b="1"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References</a:t>
            </a:r>
            <a:endParaRPr lang="fa-IR" sz="3600" dirty="0">
              <a:latin typeface="Times New Roman" panose="02020603050405020304" pitchFamily="18" charset="0"/>
              <a:cs typeface="Times New Roman" panose="02020603050405020304" pitchFamily="18" charset="0"/>
            </a:endParaRPr>
          </a:p>
        </p:txBody>
      </p:sp>
      <p:sp>
        <p:nvSpPr>
          <p:cNvPr id="9" name="AutoShape 4" descr="Image result for kntu logo"/>
          <p:cNvSpPr>
            <a:spLocks noChangeAspect="1" noChangeArrowheads="1"/>
          </p:cNvSpPr>
          <p:nvPr/>
        </p:nvSpPr>
        <p:spPr bwMode="auto">
          <a:xfrm>
            <a:off x="11972436" y="1784379"/>
            <a:ext cx="1720117" cy="1720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kntu logo"/>
          <p:cNvSpPr>
            <a:spLocks noChangeAspect="1" noChangeArrowheads="1"/>
          </p:cNvSpPr>
          <p:nvPr/>
        </p:nvSpPr>
        <p:spPr bwMode="auto">
          <a:xfrm>
            <a:off x="155575" y="-144463"/>
            <a:ext cx="2795344" cy="27953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TextBox 61"/>
          <p:cNvSpPr txBox="1"/>
          <p:nvPr/>
        </p:nvSpPr>
        <p:spPr>
          <a:xfrm>
            <a:off x="5503830" y="2744249"/>
            <a:ext cx="19123025" cy="1200329"/>
          </a:xfrm>
          <a:prstGeom prst="rect">
            <a:avLst/>
          </a:prstGeom>
          <a:noFill/>
        </p:spPr>
        <p:txBody>
          <a:bodyPr wrap="square" rtlCol="0">
            <a:spAutoFit/>
          </a:bodyPr>
          <a:lstStyle/>
          <a:p>
            <a:pPr algn="ctr">
              <a:lnSpc>
                <a:spcPct val="150000"/>
              </a:lnSpc>
            </a:pP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ranNastaliq" panose="02020505000000020003" pitchFamily="18" charset="0"/>
                <a:cs typeface="IranNastaliq" panose="02020505000000020003" pitchFamily="18" charset="0"/>
              </a:rPr>
              <a:t>K. N. </a:t>
            </a:r>
            <a:r>
              <a:rPr lang="en-US" sz="2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ranNastaliq" panose="02020505000000020003" pitchFamily="18" charset="0"/>
                <a:cs typeface="IranNastaliq" panose="02020505000000020003" pitchFamily="18" charset="0"/>
              </a:rPr>
              <a:t>Toosi</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ranNastaliq" panose="02020505000000020003" pitchFamily="18" charset="0"/>
              <a:cs typeface="IranNastaliq" panose="02020505000000020003" pitchFamily="18" charset="0"/>
            </a:endParaRPr>
          </a:p>
          <a:p>
            <a:pPr algn="ctr">
              <a:lnSpc>
                <a:spcPct val="150000"/>
              </a:lnSpc>
            </a:pP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ranNastaliq" panose="02020505000000020003" pitchFamily="18" charset="0"/>
                <a:cs typeface="IranNastaliq" panose="02020505000000020003" pitchFamily="18" charset="0"/>
              </a:rPr>
              <a:t>University of Technology</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3" name="Rectangle 10"/>
          <p:cNvSpPr>
            <a:spLocks noChangeArrowheads="1"/>
          </p:cNvSpPr>
          <p:nvPr/>
        </p:nvSpPr>
        <p:spPr bwMode="auto">
          <a:xfrm>
            <a:off x="16155649" y="17154448"/>
            <a:ext cx="3060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6" name="Rectangle 11"/>
          <p:cNvSpPr>
            <a:spLocks noChangeArrowheads="1"/>
          </p:cNvSpPr>
          <p:nvPr/>
        </p:nvSpPr>
        <p:spPr bwMode="auto">
          <a:xfrm>
            <a:off x="18041531" y="13054592"/>
            <a:ext cx="2853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a:t>
            </a:r>
          </a:p>
        </p:txBody>
      </p:sp>
      <p:sp>
        <p:nvSpPr>
          <p:cNvPr id="32" name="Rounded Rectangle 31">
            <a:extLst>
              <a:ext uri="{FF2B5EF4-FFF2-40B4-BE49-F238E27FC236}">
                <a16:creationId xmlns:a16="http://schemas.microsoft.com/office/drawing/2014/main" id="{1FCCB6DC-ADC3-7C4D-922C-B02161B377DC}"/>
              </a:ext>
            </a:extLst>
          </p:cNvPr>
          <p:cNvSpPr/>
          <p:nvPr/>
        </p:nvSpPr>
        <p:spPr>
          <a:xfrm>
            <a:off x="1809957" y="27458670"/>
            <a:ext cx="6733419" cy="61293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1" anchor="ctr">
            <a:spAutoFit/>
          </a:bodyPr>
          <a:lstStyle/>
          <a:p>
            <a:pPr algn="l"/>
            <a:r>
              <a:rPr lang="fa-IR" sz="3600" b="1"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Methods</a:t>
            </a:r>
            <a:endParaRPr lang="fa-IR" sz="3600" dirty="0">
              <a:latin typeface="Times New Roman" panose="02020603050405020304" pitchFamily="18" charset="0"/>
              <a:cs typeface="Times New Roman" panose="02020603050405020304" pitchFamily="18" charset="0"/>
            </a:endParaRPr>
          </a:p>
        </p:txBody>
      </p:sp>
      <p:sp>
        <p:nvSpPr>
          <p:cNvPr id="33" name="Text Box 10">
            <a:extLst>
              <a:ext uri="{FF2B5EF4-FFF2-40B4-BE49-F238E27FC236}">
                <a16:creationId xmlns:a16="http://schemas.microsoft.com/office/drawing/2014/main" id="{FB50D5DA-D643-D743-884F-8E2B3D7295BE}"/>
              </a:ext>
            </a:extLst>
          </p:cNvPr>
          <p:cNvSpPr txBox="1">
            <a:spLocks noChangeArrowheads="1"/>
          </p:cNvSpPr>
          <p:nvPr/>
        </p:nvSpPr>
        <p:spPr bwMode="auto">
          <a:xfrm>
            <a:off x="1669217" y="28210562"/>
            <a:ext cx="12866366" cy="8332303"/>
          </a:xfrm>
          <a:prstGeom prst="rect">
            <a:avLst/>
          </a:prstGeom>
          <a:noFill/>
          <a:ln w="9525">
            <a:noFill/>
            <a:miter lim="800000"/>
            <a:headEnd/>
            <a:tailEnd/>
          </a:ln>
        </p:spPr>
        <p:txBody>
          <a:bodyPr wrap="square" lIns="87843" tIns="43921" rIns="87843" bIns="43921">
            <a:spAutoFit/>
          </a:bodyPr>
          <a:lstStyle/>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Four groups of bone cement (</a:t>
            </a:r>
            <a:r>
              <a:rPr lang="en-US" sz="2400" dirty="0" err="1">
                <a:solidFill>
                  <a:schemeClr val="bg1"/>
                </a:solidFill>
                <a:latin typeface="Times New Roman" panose="02020603050405020304" pitchFamily="18" charset="0"/>
                <a:ea typeface="MS Mincho" panose="02020609040205080304" pitchFamily="49" charset="-128"/>
              </a:rPr>
              <a:t>Palacos</a:t>
            </a:r>
            <a:r>
              <a:rPr lang="en-US" sz="2400" baseline="30000" dirty="0" err="1">
                <a:solidFill>
                  <a:schemeClr val="bg1"/>
                </a:solidFill>
                <a:latin typeface="Times New Roman" panose="02020603050405020304" pitchFamily="18" charset="0"/>
                <a:ea typeface="MS Mincho" panose="02020609040205080304" pitchFamily="49" charset="-128"/>
              </a:rPr>
              <a:t>®</a:t>
            </a:r>
            <a:r>
              <a:rPr lang="en-US" sz="2400" dirty="0" err="1">
                <a:solidFill>
                  <a:schemeClr val="bg1"/>
                </a:solidFill>
                <a:latin typeface="Times New Roman" panose="02020603050405020304" pitchFamily="18" charset="0"/>
                <a:ea typeface="MS Mincho" panose="02020609040205080304" pitchFamily="49" charset="-128"/>
              </a:rPr>
              <a:t>R</a:t>
            </a:r>
            <a:r>
              <a:rPr lang="en-US" sz="2400" dirty="0">
                <a:solidFill>
                  <a:schemeClr val="bg1"/>
                </a:solidFill>
                <a:latin typeface="Times New Roman" panose="02020603050405020304" pitchFamily="18" charset="0"/>
                <a:ea typeface="MS Mincho" panose="02020609040205080304" pitchFamily="49" charset="-128"/>
              </a:rPr>
              <a:t>) specimens, containing 0.3, 0.6, 1.2 and 2.4 </a:t>
            </a:r>
            <a:r>
              <a:rPr lang="en-US" sz="2400" dirty="0" err="1">
                <a:solidFill>
                  <a:schemeClr val="bg1"/>
                </a:solidFill>
                <a:latin typeface="Times New Roman" panose="02020603050405020304" pitchFamily="18" charset="0"/>
                <a:ea typeface="MS Mincho" panose="02020609040205080304" pitchFamily="49" charset="-128"/>
              </a:rPr>
              <a:t>wt</a:t>
            </a:r>
            <a:r>
              <a:rPr lang="en-US" sz="2400" dirty="0">
                <a:solidFill>
                  <a:schemeClr val="bg1"/>
                </a:solidFill>
                <a:latin typeface="Times New Roman" panose="02020603050405020304" pitchFamily="18" charset="0"/>
                <a:ea typeface="MS Mincho" panose="02020609040205080304" pitchFamily="49" charset="-128"/>
              </a:rPr>
              <a:t>/</a:t>
            </a:r>
            <a:r>
              <a:rPr lang="en-US" sz="2400" dirty="0" err="1">
                <a:solidFill>
                  <a:schemeClr val="bg1"/>
                </a:solidFill>
                <a:latin typeface="Times New Roman" panose="02020603050405020304" pitchFamily="18" charset="0"/>
                <a:ea typeface="MS Mincho" panose="02020609040205080304" pitchFamily="49" charset="-128"/>
              </a:rPr>
              <a:t>wt</a:t>
            </a:r>
            <a:r>
              <a:rPr lang="en-US" sz="2400" dirty="0">
                <a:solidFill>
                  <a:schemeClr val="bg1"/>
                </a:solidFill>
                <a:latin typeface="Times New Roman" panose="02020603050405020304" pitchFamily="18" charset="0"/>
                <a:ea typeface="MS Mincho" panose="02020609040205080304" pitchFamily="49" charset="-128"/>
              </a:rPr>
              <a:t>% of antibiotic (telavancin; </a:t>
            </a:r>
            <a:r>
              <a:rPr lang="en-US" sz="2400" dirty="0" err="1">
                <a:solidFill>
                  <a:schemeClr val="bg1"/>
                </a:solidFill>
                <a:latin typeface="Times New Roman" panose="02020603050405020304" pitchFamily="18" charset="0"/>
                <a:ea typeface="MS Mincho" panose="02020609040205080304" pitchFamily="49" charset="-128"/>
              </a:rPr>
              <a:t>Theravance</a:t>
            </a:r>
            <a:r>
              <a:rPr lang="en-US" sz="2400" dirty="0">
                <a:solidFill>
                  <a:schemeClr val="bg1"/>
                </a:solidFill>
                <a:latin typeface="Times New Roman" panose="02020603050405020304" pitchFamily="18" charset="0"/>
                <a:ea typeface="MS Mincho" panose="02020609040205080304" pitchFamily="49" charset="-128"/>
              </a:rPr>
              <a:t> Biopharma US, Inc., CA, USA) were prepared by vacuum mixing and forming in molds. Each group consisted of seven prismatic bone cement specimens with the approximate dimensions of 22 mm length, 5 mm width and 10 mm height. The specimens were scanned using a </a:t>
            </a:r>
            <a:r>
              <a:rPr lang="en-US" sz="2400" dirty="0" err="1">
                <a:solidFill>
                  <a:schemeClr val="bg1"/>
                </a:solidFill>
                <a:latin typeface="Times New Roman" panose="02020603050405020304" pitchFamily="18" charset="0"/>
                <a:ea typeface="MS Mincho" panose="02020609040205080304" pitchFamily="49" charset="-128"/>
              </a:rPr>
              <a:t>μ</a:t>
            </a:r>
            <a:r>
              <a:rPr lang="en-US" sz="2400" dirty="0">
                <a:solidFill>
                  <a:schemeClr val="bg1"/>
                </a:solidFill>
                <a:latin typeface="Times New Roman" panose="02020603050405020304" pitchFamily="18" charset="0"/>
                <a:ea typeface="MS Mincho" panose="02020609040205080304" pitchFamily="49" charset="-128"/>
              </a:rPr>
              <a:t>-CT system (MicroXCT400, </a:t>
            </a:r>
            <a:r>
              <a:rPr lang="en-US" sz="2400" dirty="0" err="1">
                <a:solidFill>
                  <a:schemeClr val="bg1"/>
                </a:solidFill>
                <a:latin typeface="Times New Roman" panose="02020603050405020304" pitchFamily="18" charset="0"/>
                <a:ea typeface="MS Mincho" panose="02020609040205080304" pitchFamily="49" charset="-128"/>
              </a:rPr>
              <a:t>Xradia</a:t>
            </a:r>
            <a:r>
              <a:rPr lang="en-US" sz="2400" dirty="0">
                <a:solidFill>
                  <a:schemeClr val="bg1"/>
                </a:solidFill>
                <a:latin typeface="Times New Roman" panose="02020603050405020304" pitchFamily="18" charset="0"/>
                <a:ea typeface="MS Mincho" panose="02020609040205080304" pitchFamily="49" charset="-128"/>
              </a:rPr>
              <a:t>, </a:t>
            </a:r>
            <a:r>
              <a:rPr lang="en-US" sz="2400" dirty="0" err="1">
                <a:solidFill>
                  <a:schemeClr val="bg1"/>
                </a:solidFill>
                <a:latin typeface="Times New Roman" panose="02020603050405020304" pitchFamily="18" charset="0"/>
                <a:ea typeface="MS Mincho" panose="02020609040205080304" pitchFamily="49" charset="-128"/>
              </a:rPr>
              <a:t>Oberkochen</a:t>
            </a:r>
            <a:r>
              <a:rPr lang="en-US" sz="2400" dirty="0">
                <a:solidFill>
                  <a:schemeClr val="bg1"/>
                </a:solidFill>
                <a:latin typeface="Times New Roman" panose="02020603050405020304" pitchFamily="18" charset="0"/>
                <a:ea typeface="MS Mincho" panose="02020609040205080304" pitchFamily="49" charset="-128"/>
              </a:rPr>
              <a:t>, Germany), with the X-ray tube setting of 80 kV, 9 W and 100 </a:t>
            </a:r>
            <a:r>
              <a:rPr lang="en-US" sz="2400" dirty="0" err="1">
                <a:solidFill>
                  <a:schemeClr val="bg1"/>
                </a:solidFill>
                <a:latin typeface="Times New Roman" panose="02020603050405020304" pitchFamily="18" charset="0"/>
                <a:ea typeface="MS Mincho" panose="02020609040205080304" pitchFamily="49" charset="-128"/>
              </a:rPr>
              <a:t>μA</a:t>
            </a:r>
            <a:r>
              <a:rPr lang="en-US" sz="2400" dirty="0">
                <a:solidFill>
                  <a:schemeClr val="bg1"/>
                </a:solidFill>
                <a:latin typeface="Times New Roman" panose="02020603050405020304" pitchFamily="18" charset="0"/>
                <a:ea typeface="MS Mincho" panose="02020609040205080304" pitchFamily="49" charset="-128"/>
              </a:rPr>
              <a:t>, the exposure time of 0.5 s, and the frame averaging of 100. For each specimen, 400 2D-image slices were obtained with 40 mm fields of view and 38.97 </a:t>
            </a:r>
            <a:r>
              <a:rPr lang="en-US" sz="2400" dirty="0" err="1">
                <a:solidFill>
                  <a:schemeClr val="bg1"/>
                </a:solidFill>
                <a:latin typeface="Times New Roman" panose="02020603050405020304" pitchFamily="18" charset="0"/>
                <a:ea typeface="MS Mincho" panose="02020609040205080304" pitchFamily="49" charset="-128"/>
              </a:rPr>
              <a:t>μm</a:t>
            </a:r>
            <a:r>
              <a:rPr lang="en-US" sz="2400" dirty="0">
                <a:solidFill>
                  <a:schemeClr val="bg1"/>
                </a:solidFill>
                <a:latin typeface="Times New Roman" panose="02020603050405020304" pitchFamily="18" charset="0"/>
                <a:ea typeface="MS Mincho" panose="02020609040205080304" pitchFamily="49" charset="-128"/>
              </a:rPr>
              <a:t> pixel size and thickness. </a:t>
            </a:r>
          </a:p>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The images were first preprocessed in Mimics Innovation Suite 20.0 (</a:t>
            </a:r>
            <a:r>
              <a:rPr lang="en-US" sz="2400" dirty="0" err="1">
                <a:solidFill>
                  <a:schemeClr val="bg1"/>
                </a:solidFill>
                <a:latin typeface="Times New Roman" panose="02020603050405020304" pitchFamily="18" charset="0"/>
                <a:ea typeface="MS Mincho" panose="02020609040205080304" pitchFamily="49" charset="-128"/>
              </a:rPr>
              <a:t>Materialise</a:t>
            </a:r>
            <a:r>
              <a:rPr lang="en-US" sz="2400" dirty="0">
                <a:solidFill>
                  <a:schemeClr val="bg1"/>
                </a:solidFill>
                <a:latin typeface="Times New Roman" panose="02020603050405020304" pitchFamily="18" charset="0"/>
                <a:ea typeface="MS Mincho" panose="02020609040205080304" pitchFamily="49" charset="-128"/>
              </a:rPr>
              <a:t> NV, Leuven, Belgium) and then imported into Dragonfly version 2021.1.0.977 (</a:t>
            </a:r>
            <a:r>
              <a:rPr lang="en-CA" sz="2400" dirty="0">
                <a:solidFill>
                  <a:schemeClr val="bg1"/>
                </a:solidFill>
                <a:latin typeface="Times New Roman" panose="02020603050405020304" pitchFamily="18" charset="0"/>
                <a:ea typeface="MS Mincho" panose="02020609040205080304" pitchFamily="49" charset="-128"/>
              </a:rPr>
              <a:t>Object Research Systems, Montreal, Canada</a:t>
            </a:r>
            <a:r>
              <a:rPr lang="en-US" sz="2400" dirty="0">
                <a:solidFill>
                  <a:schemeClr val="bg1"/>
                </a:solidFill>
                <a:latin typeface="Times New Roman" panose="02020603050405020304" pitchFamily="18" charset="0"/>
                <a:ea typeface="MS Mincho" panose="02020609040205080304" pitchFamily="49" charset="-128"/>
              </a:rPr>
              <a:t>). Internal prismatic volumes of interest, with the mean volume of 476.70± 0.87 mm</a:t>
            </a:r>
            <a:r>
              <a:rPr lang="en-US" sz="2400" baseline="30000" dirty="0">
                <a:solidFill>
                  <a:schemeClr val="bg1"/>
                </a:solidFill>
                <a:latin typeface="Times New Roman" panose="02020603050405020304" pitchFamily="18" charset="0"/>
                <a:ea typeface="MS Mincho" panose="02020609040205080304" pitchFamily="49" charset="-128"/>
              </a:rPr>
              <a:t>3</a:t>
            </a:r>
            <a:r>
              <a:rPr lang="en-US" sz="2400" dirty="0">
                <a:solidFill>
                  <a:schemeClr val="bg1"/>
                </a:solidFill>
                <a:latin typeface="Times New Roman" panose="02020603050405020304" pitchFamily="18" charset="0"/>
                <a:ea typeface="MS Mincho" panose="02020609040205080304" pitchFamily="49" charset="-128"/>
              </a:rPr>
              <a:t> were defined for analysis of pore volume distribution, to exclude surface pores. For each volume of interest, the pores were first segmented automatically in Dragonfly. The segmented volumes were then examined to join the pores with single interfacial voxels manually. The porosities of the groups were compared using one way analysis of variance (α = 0.05) and the histograms of the pore volumes were depicted.</a:t>
            </a:r>
          </a:p>
        </p:txBody>
      </p:sp>
      <p:sp>
        <p:nvSpPr>
          <p:cNvPr id="35" name="Rounded Rectangle 34">
            <a:extLst>
              <a:ext uri="{FF2B5EF4-FFF2-40B4-BE49-F238E27FC236}">
                <a16:creationId xmlns:a16="http://schemas.microsoft.com/office/drawing/2014/main" id="{24616F92-C52B-CA4D-933D-DD0A2C1CCCD0}"/>
              </a:ext>
            </a:extLst>
          </p:cNvPr>
          <p:cNvSpPr/>
          <p:nvPr/>
        </p:nvSpPr>
        <p:spPr>
          <a:xfrm>
            <a:off x="1809956" y="36801663"/>
            <a:ext cx="6733419" cy="61293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1" anchor="ctr">
            <a:spAutoFit/>
          </a:bodyPr>
          <a:lstStyle/>
          <a:p>
            <a:pPr algn="l"/>
            <a:r>
              <a:rPr lang="en-US" sz="3600" b="1" dirty="0">
                <a:solidFill>
                  <a:schemeClr val="bg1"/>
                </a:solidFill>
                <a:latin typeface="Times New Roman" panose="02020603050405020304" pitchFamily="18" charset="0"/>
                <a:cs typeface="Times New Roman" panose="02020603050405020304" pitchFamily="18" charset="0"/>
              </a:rPr>
              <a:t>Results</a:t>
            </a:r>
            <a:endParaRPr lang="fa-IR" sz="3600" dirty="0">
              <a:latin typeface="Times New Roman" panose="02020603050405020304" pitchFamily="18" charset="0"/>
              <a:cs typeface="Times New Roman" panose="02020603050405020304" pitchFamily="18" charset="0"/>
            </a:endParaRPr>
          </a:p>
        </p:txBody>
      </p:sp>
      <p:sp>
        <p:nvSpPr>
          <p:cNvPr id="36" name="Text Box 42">
            <a:extLst>
              <a:ext uri="{FF2B5EF4-FFF2-40B4-BE49-F238E27FC236}">
                <a16:creationId xmlns:a16="http://schemas.microsoft.com/office/drawing/2014/main" id="{1D70B855-1B7A-144D-BABC-A04A78647A45}"/>
              </a:ext>
            </a:extLst>
          </p:cNvPr>
          <p:cNvSpPr txBox="1">
            <a:spLocks noChangeArrowheads="1"/>
          </p:cNvSpPr>
          <p:nvPr/>
        </p:nvSpPr>
        <p:spPr bwMode="auto">
          <a:xfrm>
            <a:off x="1669217" y="37885395"/>
            <a:ext cx="12866366" cy="3345938"/>
          </a:xfrm>
          <a:prstGeom prst="rect">
            <a:avLst/>
          </a:prstGeom>
          <a:noFill/>
          <a:ln w="9525">
            <a:noFill/>
            <a:miter lim="800000"/>
            <a:headEnd/>
            <a:tailEnd/>
          </a:ln>
        </p:spPr>
        <p:txBody>
          <a:bodyPr wrap="square" lIns="87843" tIns="43921" rIns="87843" bIns="43921">
            <a:spAutoFit/>
          </a:bodyPr>
          <a:lstStyle/>
          <a:p>
            <a:pPr algn="just">
              <a:lnSpc>
                <a:spcPct val="150000"/>
              </a:lnSpc>
              <a:spcBef>
                <a:spcPts val="0"/>
              </a:spcBef>
            </a:pPr>
            <a:r>
              <a:rPr lang="en-US" sz="2400" dirty="0">
                <a:solidFill>
                  <a:schemeClr val="bg1"/>
                </a:solidFill>
                <a:latin typeface="Times New Roman" panose="02020603050405020304" pitchFamily="18" charset="0"/>
                <a:ea typeface="MS Mincho" panose="02020609040205080304" pitchFamily="49" charset="-128"/>
              </a:rPr>
              <a:t>The histograms of the pore volumes of four specimens with 0.3, 0.6, 1.2 and 2.4 </a:t>
            </a:r>
            <a:r>
              <a:rPr lang="en-US" sz="2400" dirty="0" err="1">
                <a:solidFill>
                  <a:schemeClr val="bg1"/>
                </a:solidFill>
                <a:latin typeface="Times New Roman" panose="02020603050405020304" pitchFamily="18" charset="0"/>
                <a:ea typeface="MS Mincho" panose="02020609040205080304" pitchFamily="49" charset="-128"/>
              </a:rPr>
              <a:t>wt</a:t>
            </a:r>
            <a:r>
              <a:rPr lang="en-US" sz="2400" dirty="0">
                <a:solidFill>
                  <a:schemeClr val="bg1"/>
                </a:solidFill>
                <a:latin typeface="Times New Roman" panose="02020603050405020304" pitchFamily="18" charset="0"/>
                <a:ea typeface="MS Mincho" panose="02020609040205080304" pitchFamily="49" charset="-128"/>
              </a:rPr>
              <a:t>/</a:t>
            </a:r>
            <a:r>
              <a:rPr lang="en-US" sz="2400" dirty="0" err="1">
                <a:solidFill>
                  <a:schemeClr val="bg1"/>
                </a:solidFill>
                <a:latin typeface="Times New Roman" panose="02020603050405020304" pitchFamily="18" charset="0"/>
                <a:ea typeface="MS Mincho" panose="02020609040205080304" pitchFamily="49" charset="-128"/>
              </a:rPr>
              <a:t>wt</a:t>
            </a:r>
            <a:r>
              <a:rPr lang="en-US" sz="2400" dirty="0">
                <a:solidFill>
                  <a:schemeClr val="bg1"/>
                </a:solidFill>
                <a:latin typeface="Times New Roman" panose="02020603050405020304" pitchFamily="18" charset="0"/>
                <a:ea typeface="MS Mincho" panose="02020609040205080304" pitchFamily="49" charset="-128"/>
              </a:rPr>
              <a:t>% antibiotic are shown in Figure 1. For all specimens, the pores were mainly of volumes less the 0.4 mm</a:t>
            </a:r>
            <a:r>
              <a:rPr lang="en-US" sz="2400" baseline="30000" dirty="0">
                <a:solidFill>
                  <a:schemeClr val="bg1"/>
                </a:solidFill>
                <a:latin typeface="Times New Roman" panose="02020603050405020304" pitchFamily="18" charset="0"/>
                <a:ea typeface="MS Mincho" panose="02020609040205080304" pitchFamily="49" charset="-128"/>
              </a:rPr>
              <a:t>3</a:t>
            </a:r>
            <a:r>
              <a:rPr lang="en-US" sz="2400" dirty="0">
                <a:solidFill>
                  <a:schemeClr val="bg1"/>
                </a:solidFill>
                <a:latin typeface="Times New Roman" panose="02020603050405020304" pitchFamily="18" charset="0"/>
                <a:ea typeface="MS Mincho" panose="02020609040205080304" pitchFamily="49" charset="-128"/>
              </a:rPr>
              <a:t>. However, there were also a limited number of pores with large sizes, up to about 3.0 mm</a:t>
            </a:r>
            <a:r>
              <a:rPr lang="en-US" sz="2400" baseline="30000" dirty="0">
                <a:solidFill>
                  <a:schemeClr val="bg1"/>
                </a:solidFill>
                <a:latin typeface="Times New Roman" panose="02020603050405020304" pitchFamily="18" charset="0"/>
                <a:ea typeface="MS Mincho" panose="02020609040205080304" pitchFamily="49" charset="-128"/>
              </a:rPr>
              <a:t>3</a:t>
            </a:r>
            <a:r>
              <a:rPr lang="en-US" sz="2400" dirty="0">
                <a:solidFill>
                  <a:schemeClr val="bg1"/>
                </a:solidFill>
                <a:latin typeface="Times New Roman" panose="02020603050405020304" pitchFamily="18" charset="0"/>
                <a:ea typeface="MS Mincho" panose="02020609040205080304" pitchFamily="49" charset="-128"/>
              </a:rPr>
              <a:t>. The mean porosities of the 0.3, 0.6, 1.2 and 2.4 </a:t>
            </a:r>
            <a:r>
              <a:rPr lang="en-US" sz="2400" dirty="0" err="1">
                <a:solidFill>
                  <a:schemeClr val="bg1"/>
                </a:solidFill>
                <a:latin typeface="Times New Roman" panose="02020603050405020304" pitchFamily="18" charset="0"/>
                <a:ea typeface="MS Mincho" panose="02020609040205080304" pitchFamily="49" charset="-128"/>
              </a:rPr>
              <a:t>wt</a:t>
            </a:r>
            <a:r>
              <a:rPr lang="en-US" sz="2400" dirty="0">
                <a:solidFill>
                  <a:schemeClr val="bg1"/>
                </a:solidFill>
                <a:latin typeface="Times New Roman" panose="02020603050405020304" pitchFamily="18" charset="0"/>
                <a:ea typeface="MS Mincho" panose="02020609040205080304" pitchFamily="49" charset="-128"/>
              </a:rPr>
              <a:t>/</a:t>
            </a:r>
            <a:r>
              <a:rPr lang="en-US" sz="2400" dirty="0" err="1">
                <a:solidFill>
                  <a:schemeClr val="bg1"/>
                </a:solidFill>
                <a:latin typeface="Times New Roman" panose="02020603050405020304" pitchFamily="18" charset="0"/>
                <a:ea typeface="MS Mincho" panose="02020609040205080304" pitchFamily="49" charset="-128"/>
              </a:rPr>
              <a:t>wt</a:t>
            </a:r>
            <a:r>
              <a:rPr lang="en-US" sz="2400" dirty="0">
                <a:solidFill>
                  <a:schemeClr val="bg1"/>
                </a:solidFill>
                <a:latin typeface="Times New Roman" panose="02020603050405020304" pitchFamily="18" charset="0"/>
                <a:ea typeface="MS Mincho" panose="02020609040205080304" pitchFamily="49" charset="-128"/>
              </a:rPr>
              <a:t>% antibiotic groups were 1.98±0.58, 2.92±0.93, 3.45±1.05, and 3.81±1.13 vol/vol%, respectively. The difference of porosity was only significant (p&lt;0.05) between the first group and the other groups. </a:t>
            </a:r>
            <a:endParaRPr lang="en-GB" sz="2400" dirty="0">
              <a:solidFill>
                <a:schemeClr val="bg1"/>
              </a:solidFill>
              <a:cs typeface="B Nazanin" panose="00000400000000000000" pitchFamily="2" charset="-78"/>
            </a:endParaRPr>
          </a:p>
        </p:txBody>
      </p:sp>
      <p:sp>
        <p:nvSpPr>
          <p:cNvPr id="37" name="Text Box 42">
            <a:extLst>
              <a:ext uri="{FF2B5EF4-FFF2-40B4-BE49-F238E27FC236}">
                <a16:creationId xmlns:a16="http://schemas.microsoft.com/office/drawing/2014/main" id="{F64F1BB1-CA41-3040-AE76-71A97FF88B01}"/>
              </a:ext>
            </a:extLst>
          </p:cNvPr>
          <p:cNvSpPr txBox="1">
            <a:spLocks noChangeArrowheads="1"/>
          </p:cNvSpPr>
          <p:nvPr/>
        </p:nvSpPr>
        <p:spPr bwMode="auto">
          <a:xfrm>
            <a:off x="16292654" y="31838401"/>
            <a:ext cx="12866366" cy="5008316"/>
          </a:xfrm>
          <a:prstGeom prst="rect">
            <a:avLst/>
          </a:prstGeom>
          <a:noFill/>
          <a:ln w="9525">
            <a:noFill/>
            <a:miter lim="800000"/>
            <a:headEnd/>
            <a:tailEnd/>
          </a:ln>
        </p:spPr>
        <p:txBody>
          <a:bodyPr wrap="square" lIns="87843" tIns="43921" rIns="87843" bIns="43921">
            <a:spAutoFit/>
          </a:bodyPr>
          <a:lstStyle/>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[1] Hertzberg RW, Manson JA. Fatigue of engineering plastics. London: Academic Press, 1980.</a:t>
            </a:r>
          </a:p>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 [2] Kim S, </a:t>
            </a:r>
            <a:r>
              <a:rPr lang="en-US" sz="2400" dirty="0" err="1">
                <a:solidFill>
                  <a:schemeClr val="bg1"/>
                </a:solidFill>
                <a:latin typeface="Times New Roman" panose="02020603050405020304" pitchFamily="18" charset="0"/>
                <a:ea typeface="MS Mincho" panose="02020609040205080304" pitchFamily="49" charset="-128"/>
              </a:rPr>
              <a:t>Baril</a:t>
            </a:r>
            <a:r>
              <a:rPr lang="en-US" sz="2400" dirty="0">
                <a:solidFill>
                  <a:schemeClr val="bg1"/>
                </a:solidFill>
                <a:latin typeface="Times New Roman" panose="02020603050405020304" pitchFamily="18" charset="0"/>
                <a:ea typeface="MS Mincho" panose="02020609040205080304" pitchFamily="49" charset="-128"/>
              </a:rPr>
              <a:t> C, </a:t>
            </a:r>
            <a:r>
              <a:rPr lang="en-US" sz="2400" dirty="0" err="1">
                <a:solidFill>
                  <a:schemeClr val="bg1"/>
                </a:solidFill>
                <a:latin typeface="Times New Roman" panose="02020603050405020304" pitchFamily="18" charset="0"/>
                <a:ea typeface="MS Mincho" panose="02020609040205080304" pitchFamily="49" charset="-128"/>
              </a:rPr>
              <a:t>Rudraraju</a:t>
            </a:r>
            <a:r>
              <a:rPr lang="en-US" sz="2400" dirty="0">
                <a:solidFill>
                  <a:schemeClr val="bg1"/>
                </a:solidFill>
                <a:latin typeface="Times New Roman" panose="02020603050405020304" pitchFamily="18" charset="0"/>
                <a:ea typeface="MS Mincho" panose="02020609040205080304" pitchFamily="49" charset="-128"/>
              </a:rPr>
              <a:t> S, Ploeg H-L. ASME Journal of Biomechanical Engineering. 2021; Paper No:</a:t>
            </a:r>
            <a:r>
              <a:rPr lang="en-US" sz="2400" b="1" dirty="0">
                <a:solidFill>
                  <a:schemeClr val="bg1"/>
                </a:solidFill>
                <a:latin typeface="Times New Roman" panose="02020603050405020304" pitchFamily="18" charset="0"/>
                <a:ea typeface="MS Mincho" panose="02020609040205080304" pitchFamily="49" charset="-128"/>
              </a:rPr>
              <a:t> </a:t>
            </a:r>
            <a:r>
              <a:rPr lang="en-US" sz="2400" dirty="0">
                <a:solidFill>
                  <a:schemeClr val="bg1"/>
                </a:solidFill>
                <a:latin typeface="Times New Roman" panose="02020603050405020304" pitchFamily="18" charset="0"/>
                <a:ea typeface="MS Mincho" panose="02020609040205080304" pitchFamily="49" charset="-128"/>
              </a:rPr>
              <a:t>BIO-21-1110, </a:t>
            </a:r>
            <a:r>
              <a:rPr lang="en-US" sz="2400" dirty="0" err="1">
                <a:solidFill>
                  <a:schemeClr val="bg1"/>
                </a:solidFill>
                <a:latin typeface="Times New Roman" panose="02020603050405020304" pitchFamily="18" charset="0"/>
                <a:ea typeface="MS Mincho" panose="02020609040205080304" pitchFamily="49" charset="-128"/>
              </a:rPr>
              <a:t>doi</a:t>
            </a:r>
            <a:r>
              <a:rPr lang="en-US" sz="2400" dirty="0">
                <a:solidFill>
                  <a:schemeClr val="bg1"/>
                </a:solidFill>
                <a:latin typeface="Times New Roman" panose="02020603050405020304" pitchFamily="18" charset="0"/>
                <a:ea typeface="MS Mincho" panose="02020609040205080304" pitchFamily="49" charset="-128"/>
              </a:rPr>
              <a:t>: </a:t>
            </a:r>
            <a:r>
              <a:rPr lang="en-US" sz="2400" u="sng"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hlinkClick r:id="rId7">
                  <a:extLst>
                    <a:ext uri="{A12FA001-AC4F-418D-AE19-62706E023703}">
                      <ahyp:hlinkClr xmlns:ahyp="http://schemas.microsoft.com/office/drawing/2018/hyperlinkcolor" val="tx"/>
                    </a:ext>
                  </a:extLst>
                </a:hlinkClick>
              </a:rPr>
              <a:t>https://doi.org/10.1115/1.4051848</a:t>
            </a:r>
            <a:r>
              <a:rPr lang="en-US" sz="2400" dirty="0">
                <a:solidFill>
                  <a:schemeClr val="bg1"/>
                </a:solidFill>
                <a:latin typeface="Times New Roman" panose="02020603050405020304" pitchFamily="18" charset="0"/>
                <a:ea typeface="MS Mincho" panose="02020609040205080304" pitchFamily="49" charset="-128"/>
              </a:rPr>
              <a:t>. </a:t>
            </a:r>
          </a:p>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[3] </a:t>
            </a:r>
            <a:r>
              <a:rPr lang="en-US" sz="2400" dirty="0" err="1">
                <a:solidFill>
                  <a:schemeClr val="bg1"/>
                </a:solidFill>
                <a:latin typeface="Times New Roman" panose="02020603050405020304" pitchFamily="18" charset="0"/>
                <a:ea typeface="MS Mincho" panose="02020609040205080304" pitchFamily="49" charset="-128"/>
              </a:rPr>
              <a:t>Hoey</a:t>
            </a:r>
            <a:r>
              <a:rPr lang="en-US" sz="2400" dirty="0">
                <a:solidFill>
                  <a:schemeClr val="bg1"/>
                </a:solidFill>
                <a:latin typeface="Times New Roman" panose="02020603050405020304" pitchFamily="18" charset="0"/>
                <a:ea typeface="MS Mincho" panose="02020609040205080304" pitchFamily="49" charset="-128"/>
              </a:rPr>
              <a:t> D, Taylor D. Acta </a:t>
            </a:r>
            <a:r>
              <a:rPr lang="en-US" sz="2400" dirty="0" err="1">
                <a:solidFill>
                  <a:schemeClr val="bg1"/>
                </a:solidFill>
                <a:latin typeface="Times New Roman" panose="02020603050405020304" pitchFamily="18" charset="0"/>
                <a:ea typeface="MS Mincho" panose="02020609040205080304" pitchFamily="49" charset="-128"/>
              </a:rPr>
              <a:t>biomaterialia</a:t>
            </a:r>
            <a:r>
              <a:rPr lang="en-US" sz="2400" dirty="0">
                <a:solidFill>
                  <a:schemeClr val="bg1"/>
                </a:solidFill>
                <a:latin typeface="Times New Roman" panose="02020603050405020304" pitchFamily="18" charset="0"/>
                <a:ea typeface="MS Mincho" panose="02020609040205080304" pitchFamily="49" charset="-128"/>
              </a:rPr>
              <a:t>. 2009;5(2):719–26. </a:t>
            </a:r>
          </a:p>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[4] Wang J-S, </a:t>
            </a:r>
            <a:r>
              <a:rPr lang="en-US" sz="2400" dirty="0" err="1">
                <a:solidFill>
                  <a:schemeClr val="bg1"/>
                </a:solidFill>
                <a:latin typeface="Times New Roman" panose="02020603050405020304" pitchFamily="18" charset="0"/>
                <a:ea typeface="MS Mincho" panose="02020609040205080304" pitchFamily="49" charset="-128"/>
              </a:rPr>
              <a:t>Franzén</a:t>
            </a:r>
            <a:r>
              <a:rPr lang="en-US" sz="2400" dirty="0">
                <a:solidFill>
                  <a:schemeClr val="bg1"/>
                </a:solidFill>
                <a:latin typeface="Times New Roman" panose="02020603050405020304" pitchFamily="18" charset="0"/>
                <a:ea typeface="MS Mincho" panose="02020609040205080304" pitchFamily="49" charset="-128"/>
              </a:rPr>
              <a:t> H, Jonsson E, </a:t>
            </a:r>
            <a:r>
              <a:rPr lang="en-US" sz="2400" dirty="0" err="1">
                <a:solidFill>
                  <a:schemeClr val="bg1"/>
                </a:solidFill>
                <a:latin typeface="Times New Roman" panose="02020603050405020304" pitchFamily="18" charset="0"/>
                <a:ea typeface="MS Mincho" panose="02020609040205080304" pitchFamily="49" charset="-128"/>
              </a:rPr>
              <a:t>Lidgren</a:t>
            </a:r>
            <a:r>
              <a:rPr lang="en-US" sz="2400" dirty="0">
                <a:solidFill>
                  <a:schemeClr val="bg1"/>
                </a:solidFill>
                <a:latin typeface="Times New Roman" panose="02020603050405020304" pitchFamily="18" charset="0"/>
                <a:ea typeface="MS Mincho" panose="02020609040205080304" pitchFamily="49" charset="-128"/>
              </a:rPr>
              <a:t> L. Acta </a:t>
            </a:r>
            <a:r>
              <a:rPr lang="en-US" sz="2400" dirty="0" err="1">
                <a:solidFill>
                  <a:schemeClr val="bg1"/>
                </a:solidFill>
                <a:latin typeface="Times New Roman" panose="02020603050405020304" pitchFamily="18" charset="0"/>
                <a:ea typeface="MS Mincho" panose="02020609040205080304" pitchFamily="49" charset="-128"/>
              </a:rPr>
              <a:t>orthopaedica</a:t>
            </a:r>
            <a:r>
              <a:rPr lang="en-US" sz="2400" dirty="0">
                <a:solidFill>
                  <a:schemeClr val="bg1"/>
                </a:solidFill>
                <a:latin typeface="Times New Roman" panose="02020603050405020304" pitchFamily="18" charset="0"/>
                <a:ea typeface="MS Mincho" panose="02020609040205080304" pitchFamily="49" charset="-128"/>
              </a:rPr>
              <a:t> Scandinavica. 1993;64(2):143–6. </a:t>
            </a:r>
          </a:p>
          <a:p>
            <a:pPr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[5] Dunne N., Orr J., </a:t>
            </a:r>
            <a:r>
              <a:rPr lang="en-US" sz="2400" dirty="0" err="1">
                <a:solidFill>
                  <a:schemeClr val="bg1"/>
                </a:solidFill>
                <a:latin typeface="Times New Roman" panose="02020603050405020304" pitchFamily="18" charset="0"/>
                <a:ea typeface="MS Mincho" panose="02020609040205080304" pitchFamily="49" charset="-128"/>
              </a:rPr>
              <a:t>Mushipe</a:t>
            </a:r>
            <a:r>
              <a:rPr lang="en-US" sz="2400" dirty="0">
                <a:solidFill>
                  <a:schemeClr val="bg1"/>
                </a:solidFill>
                <a:latin typeface="Times New Roman" panose="02020603050405020304" pitchFamily="18" charset="0"/>
                <a:ea typeface="MS Mincho" panose="02020609040205080304" pitchFamily="49" charset="-128"/>
              </a:rPr>
              <a:t> M., Eveleigh R. Biomaterials. 2003;24(2):239–45. </a:t>
            </a:r>
          </a:p>
          <a:p>
            <a:pPr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[6] </a:t>
            </a:r>
            <a:r>
              <a:rPr lang="en-US" sz="2400" dirty="0" err="1">
                <a:solidFill>
                  <a:schemeClr val="bg1"/>
                </a:solidFill>
                <a:latin typeface="Times New Roman" panose="02020603050405020304" pitchFamily="18" charset="0"/>
                <a:ea typeface="MS Mincho" panose="02020609040205080304" pitchFamily="49" charset="-128"/>
              </a:rPr>
              <a:t>Pithankuakul</a:t>
            </a:r>
            <a:r>
              <a:rPr lang="en-US" sz="2400" dirty="0">
                <a:solidFill>
                  <a:schemeClr val="bg1"/>
                </a:solidFill>
                <a:latin typeface="Times New Roman" panose="02020603050405020304" pitchFamily="18" charset="0"/>
                <a:ea typeface="MS Mincho" panose="02020609040205080304" pitchFamily="49" charset="-128"/>
              </a:rPr>
              <a:t> K, </a:t>
            </a:r>
            <a:r>
              <a:rPr lang="en-US" sz="2400" dirty="0" err="1">
                <a:solidFill>
                  <a:schemeClr val="bg1"/>
                </a:solidFill>
                <a:latin typeface="Times New Roman" panose="02020603050405020304" pitchFamily="18" charset="0"/>
                <a:ea typeface="MS Mincho" panose="02020609040205080304" pitchFamily="49" charset="-128"/>
              </a:rPr>
              <a:t>Samranvedhya</a:t>
            </a:r>
            <a:r>
              <a:rPr lang="en-US" sz="2400" dirty="0">
                <a:solidFill>
                  <a:schemeClr val="bg1"/>
                </a:solidFill>
                <a:latin typeface="Times New Roman" panose="02020603050405020304" pitchFamily="18" charset="0"/>
                <a:ea typeface="MS Mincho" panose="02020609040205080304" pitchFamily="49" charset="-128"/>
              </a:rPr>
              <a:t> W, </a:t>
            </a:r>
            <a:r>
              <a:rPr lang="en-US" sz="2400" dirty="0" err="1">
                <a:solidFill>
                  <a:schemeClr val="bg1"/>
                </a:solidFill>
                <a:latin typeface="Times New Roman" panose="02020603050405020304" pitchFamily="18" charset="0"/>
                <a:ea typeface="MS Mincho" panose="02020609040205080304" pitchFamily="49" charset="-128"/>
              </a:rPr>
              <a:t>Visutipol</a:t>
            </a:r>
            <a:r>
              <a:rPr lang="en-US" sz="2400" dirty="0">
                <a:solidFill>
                  <a:schemeClr val="bg1"/>
                </a:solidFill>
                <a:latin typeface="Times New Roman" panose="02020603050405020304" pitchFamily="18" charset="0"/>
                <a:ea typeface="MS Mincho" panose="02020609040205080304" pitchFamily="49" charset="-128"/>
              </a:rPr>
              <a:t> B, </a:t>
            </a:r>
            <a:r>
              <a:rPr lang="en-US" sz="2400" dirty="0" err="1">
                <a:solidFill>
                  <a:schemeClr val="bg1"/>
                </a:solidFill>
                <a:latin typeface="Times New Roman" panose="02020603050405020304" pitchFamily="18" charset="0"/>
                <a:ea typeface="MS Mincho" panose="02020609040205080304" pitchFamily="49" charset="-128"/>
              </a:rPr>
              <a:t>Rojviroj</a:t>
            </a:r>
            <a:r>
              <a:rPr lang="en-US" sz="2400" dirty="0">
                <a:solidFill>
                  <a:schemeClr val="bg1"/>
                </a:solidFill>
                <a:latin typeface="Times New Roman" panose="02020603050405020304" pitchFamily="18" charset="0"/>
                <a:ea typeface="MS Mincho" panose="02020609040205080304" pitchFamily="49" charset="-128"/>
              </a:rPr>
              <a:t> S. The Journal of arthroplasty. 2014;30(5):858–63.</a:t>
            </a:r>
          </a:p>
          <a:p>
            <a:pPr marL="0" marR="0" algn="just">
              <a:lnSpc>
                <a:spcPct val="150000"/>
              </a:lnSpc>
              <a:spcBef>
                <a:spcPts val="0"/>
              </a:spcBef>
              <a:spcAft>
                <a:spcPts val="0"/>
              </a:spcAft>
              <a:tabLst>
                <a:tab pos="114300" algn="l"/>
              </a:tabLst>
            </a:pPr>
            <a:endParaRPr lang="en-US" sz="2400" dirty="0">
              <a:solidFill>
                <a:schemeClr val="bg1"/>
              </a:solidFill>
              <a:latin typeface="Times New Roman" panose="02020603050405020304" pitchFamily="18" charset="0"/>
              <a:ea typeface="MS Mincho" panose="02020609040205080304" pitchFamily="49" charset="-128"/>
            </a:endParaRPr>
          </a:p>
        </p:txBody>
      </p:sp>
      <p:sp>
        <p:nvSpPr>
          <p:cNvPr id="38" name="Rounded Rectangle 37">
            <a:extLst>
              <a:ext uri="{FF2B5EF4-FFF2-40B4-BE49-F238E27FC236}">
                <a16:creationId xmlns:a16="http://schemas.microsoft.com/office/drawing/2014/main" id="{39D8E8E1-CA50-884C-A429-21DF9A8E47AD}"/>
              </a:ext>
            </a:extLst>
          </p:cNvPr>
          <p:cNvSpPr/>
          <p:nvPr/>
        </p:nvSpPr>
        <p:spPr>
          <a:xfrm>
            <a:off x="16639692" y="26703414"/>
            <a:ext cx="6929183" cy="61293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1" anchor="ctr">
            <a:spAutoFit/>
          </a:bodyPr>
          <a:lstStyle/>
          <a:p>
            <a:pPr algn="l"/>
            <a:r>
              <a:rPr lang="fa-IR" sz="3600" b="1"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Significance/Clinical Relevance</a:t>
            </a:r>
            <a:endParaRPr lang="fa-IR" sz="3600" dirty="0">
              <a:latin typeface="Times New Roman" panose="02020603050405020304" pitchFamily="18" charset="0"/>
              <a:cs typeface="Times New Roman" panose="02020603050405020304" pitchFamily="18" charset="0"/>
            </a:endParaRPr>
          </a:p>
        </p:txBody>
      </p:sp>
      <p:sp>
        <p:nvSpPr>
          <p:cNvPr id="39" name="Text Box 42">
            <a:extLst>
              <a:ext uri="{FF2B5EF4-FFF2-40B4-BE49-F238E27FC236}">
                <a16:creationId xmlns:a16="http://schemas.microsoft.com/office/drawing/2014/main" id="{FF3356F2-C64A-EA42-89C5-5244882795D0}"/>
              </a:ext>
            </a:extLst>
          </p:cNvPr>
          <p:cNvSpPr txBox="1">
            <a:spLocks noChangeArrowheads="1"/>
          </p:cNvSpPr>
          <p:nvPr/>
        </p:nvSpPr>
        <p:spPr bwMode="auto">
          <a:xfrm>
            <a:off x="16318626" y="27631156"/>
            <a:ext cx="12866366" cy="2792325"/>
          </a:xfrm>
          <a:prstGeom prst="rect">
            <a:avLst/>
          </a:prstGeom>
          <a:noFill/>
          <a:ln w="9525">
            <a:noFill/>
            <a:miter lim="800000"/>
            <a:headEnd/>
            <a:tailEnd/>
          </a:ln>
        </p:spPr>
        <p:txBody>
          <a:bodyPr wrap="square" lIns="87843" tIns="43921" rIns="87843" bIns="43921">
            <a:spAutoFit/>
          </a:bodyPr>
          <a:lstStyle/>
          <a:p>
            <a:pPr marL="0" marR="0" algn="just">
              <a:lnSpc>
                <a:spcPct val="150000"/>
              </a:lnSpc>
              <a:spcBef>
                <a:spcPts val="0"/>
              </a:spcBef>
              <a:spcAft>
                <a:spcPts val="0"/>
              </a:spcAft>
              <a:tabLst>
                <a:tab pos="114300" algn="l"/>
              </a:tabLst>
            </a:pPr>
            <a:r>
              <a:rPr lang="en-US" sz="2400" dirty="0">
                <a:solidFill>
                  <a:srgbClr val="000000"/>
                </a:solidFill>
                <a:latin typeface="Times New Roman" panose="02020603050405020304" pitchFamily="18" charset="0"/>
                <a:ea typeface="MS Mincho" panose="02020609040205080304" pitchFamily="49" charset="-128"/>
              </a:rPr>
              <a:t>This study quantified the distribution of pore volumes in bone cement specimens with varying amounts of added antibiotics after elution. Pore volume distribution in bone cement enables computer simulation for predicting the fatigue life of bone cement in cemented arthroplasty applications. This research addresses both infection and aseptic loosening, which are together the principal reasons for revision surgery of total joint replacements. </a:t>
            </a:r>
            <a:endParaRPr lang="en-US" sz="2400" dirty="0">
              <a:latin typeface="Times New Roman" panose="02020603050405020304" pitchFamily="18" charset="0"/>
              <a:ea typeface="MS Mincho" panose="02020609040205080304" pitchFamily="49" charset="-128"/>
            </a:endParaRPr>
          </a:p>
        </p:txBody>
      </p:sp>
      <p:sp>
        <p:nvSpPr>
          <p:cNvPr id="40" name="Rounded Rectangle 39">
            <a:extLst>
              <a:ext uri="{FF2B5EF4-FFF2-40B4-BE49-F238E27FC236}">
                <a16:creationId xmlns:a16="http://schemas.microsoft.com/office/drawing/2014/main" id="{0AB6F19F-1660-0B47-B0CD-26868250B40F}"/>
              </a:ext>
            </a:extLst>
          </p:cNvPr>
          <p:cNvSpPr/>
          <p:nvPr/>
        </p:nvSpPr>
        <p:spPr>
          <a:xfrm>
            <a:off x="16630924" y="22137338"/>
            <a:ext cx="6929183" cy="61293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1" anchor="ctr">
            <a:spAutoFit/>
          </a:bodyPr>
          <a:lstStyle/>
          <a:p>
            <a:pPr algn="l"/>
            <a:r>
              <a:rPr lang="en-US" sz="3600" b="1" dirty="0">
                <a:solidFill>
                  <a:schemeClr val="bg1"/>
                </a:solidFill>
                <a:latin typeface="Times New Roman" panose="02020603050405020304" pitchFamily="18" charset="0"/>
                <a:ea typeface="MS Mincho" panose="02020609040205080304" pitchFamily="49" charset="-128"/>
              </a:rPr>
              <a:t>Discussion</a:t>
            </a:r>
            <a:endParaRPr lang="fa-IR" sz="3600" b="1" dirty="0">
              <a:latin typeface="Times New Roman" panose="02020603050405020304" pitchFamily="18" charset="0"/>
              <a:cs typeface="Times New Roman" panose="02020603050405020304" pitchFamily="18" charset="0"/>
            </a:endParaRPr>
          </a:p>
        </p:txBody>
      </p:sp>
      <p:sp>
        <p:nvSpPr>
          <p:cNvPr id="42" name="Text Box 42">
            <a:extLst>
              <a:ext uri="{FF2B5EF4-FFF2-40B4-BE49-F238E27FC236}">
                <a16:creationId xmlns:a16="http://schemas.microsoft.com/office/drawing/2014/main" id="{CA45C295-2AA3-F947-9D6B-EC2C9BA0440B}"/>
              </a:ext>
            </a:extLst>
          </p:cNvPr>
          <p:cNvSpPr txBox="1">
            <a:spLocks noChangeArrowheads="1"/>
          </p:cNvSpPr>
          <p:nvPr/>
        </p:nvSpPr>
        <p:spPr bwMode="auto">
          <a:xfrm>
            <a:off x="16318626" y="23088509"/>
            <a:ext cx="12866366" cy="3346323"/>
          </a:xfrm>
          <a:prstGeom prst="rect">
            <a:avLst/>
          </a:prstGeom>
          <a:noFill/>
          <a:ln w="9525">
            <a:noFill/>
            <a:miter lim="800000"/>
            <a:headEnd/>
            <a:tailEnd/>
          </a:ln>
        </p:spPr>
        <p:txBody>
          <a:bodyPr wrap="square" lIns="87843" tIns="43921" rIns="87843" bIns="43921">
            <a:spAutoFit/>
          </a:bodyPr>
          <a:lstStyle/>
          <a:p>
            <a:pPr marL="0" marR="0"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rPr>
              <a:t>This study showed that the analysis of the </a:t>
            </a:r>
            <a:r>
              <a:rPr lang="en-US" sz="2400" dirty="0" err="1">
                <a:solidFill>
                  <a:schemeClr val="bg1"/>
                </a:solidFill>
                <a:latin typeface="Times New Roman" panose="02020603050405020304" pitchFamily="18" charset="0"/>
                <a:ea typeface="MS Mincho" panose="02020609040205080304" pitchFamily="49" charset="-128"/>
              </a:rPr>
              <a:t>μ</a:t>
            </a:r>
            <a:r>
              <a:rPr lang="en-US" sz="2400" dirty="0">
                <a:solidFill>
                  <a:schemeClr val="bg1"/>
                </a:solidFill>
                <a:latin typeface="Times New Roman" panose="02020603050405020304" pitchFamily="18" charset="0"/>
                <a:ea typeface="MS Mincho" panose="02020609040205080304" pitchFamily="49" charset="-128"/>
              </a:rPr>
              <a:t>-CT images of bone cement specimens using advanced image processing techniques can quantify the volume distribution of the pores within bone cement after antibiotic elution. Such information is of great importance when investigating the fracture behavior of cement, particularly for probabilistic modeling. These results indicate an increased mean porosity with more added antibiotic; however, this effect was only significant when comparing the lowest amount of added antibiotic with the other groups.</a:t>
            </a:r>
          </a:p>
        </p:txBody>
      </p:sp>
      <p:sp>
        <p:nvSpPr>
          <p:cNvPr id="43" name="Rounded Rectangle 42">
            <a:extLst>
              <a:ext uri="{FF2B5EF4-FFF2-40B4-BE49-F238E27FC236}">
                <a16:creationId xmlns:a16="http://schemas.microsoft.com/office/drawing/2014/main" id="{85FF2B69-6C23-4E41-ACA9-C3C3077C9922}"/>
              </a:ext>
            </a:extLst>
          </p:cNvPr>
          <p:cNvSpPr/>
          <p:nvPr/>
        </p:nvSpPr>
        <p:spPr>
          <a:xfrm>
            <a:off x="16609880" y="36595239"/>
            <a:ext cx="6929183" cy="61293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1" anchor="ctr">
            <a:spAutoFit/>
          </a:bodyPr>
          <a:lstStyle/>
          <a:p>
            <a:pPr algn="l"/>
            <a:r>
              <a:rPr lang="en-US" sz="3600" b="1" dirty="0">
                <a:solidFill>
                  <a:schemeClr val="bg1"/>
                </a:solidFill>
                <a:latin typeface="Times New Roman" panose="02020603050405020304" pitchFamily="18" charset="0"/>
                <a:cs typeface="Times New Roman" panose="02020603050405020304" pitchFamily="18" charset="0"/>
              </a:rPr>
              <a:t>Acknowledgements</a:t>
            </a:r>
            <a:endParaRPr lang="fa-IR" sz="3600" dirty="0">
              <a:latin typeface="Times New Roman" panose="02020603050405020304" pitchFamily="18" charset="0"/>
              <a:cs typeface="Times New Roman" panose="02020603050405020304" pitchFamily="18" charset="0"/>
            </a:endParaRPr>
          </a:p>
        </p:txBody>
      </p:sp>
      <p:sp>
        <p:nvSpPr>
          <p:cNvPr id="44" name="Text Box 42">
            <a:extLst>
              <a:ext uri="{FF2B5EF4-FFF2-40B4-BE49-F238E27FC236}">
                <a16:creationId xmlns:a16="http://schemas.microsoft.com/office/drawing/2014/main" id="{4213A5B2-EB83-1043-8DCF-C8EE06FB8E94}"/>
              </a:ext>
            </a:extLst>
          </p:cNvPr>
          <p:cNvSpPr txBox="1">
            <a:spLocks noChangeArrowheads="1"/>
          </p:cNvSpPr>
          <p:nvPr/>
        </p:nvSpPr>
        <p:spPr bwMode="auto">
          <a:xfrm>
            <a:off x="16288814" y="37496520"/>
            <a:ext cx="12866366" cy="2238327"/>
          </a:xfrm>
          <a:prstGeom prst="rect">
            <a:avLst/>
          </a:prstGeom>
          <a:noFill/>
          <a:ln w="9525">
            <a:noFill/>
            <a:miter lim="800000"/>
            <a:headEnd/>
            <a:tailEnd/>
          </a:ln>
        </p:spPr>
        <p:txBody>
          <a:bodyPr wrap="square" lIns="87843" tIns="43921" rIns="87843" bIns="43921">
            <a:spAutoFit/>
          </a:bodyPr>
          <a:lstStyle/>
          <a:p>
            <a:pPr marL="0" marR="0" algn="just">
              <a:lnSpc>
                <a:spcPct val="150000"/>
              </a:lnSpc>
              <a:spcBef>
                <a:spcPts val="0"/>
              </a:spcBef>
              <a:spcAft>
                <a:spcPts val="0"/>
              </a:spcAft>
            </a:pPr>
            <a:r>
              <a:rPr lang="en-US" sz="2400" dirty="0">
                <a:solidFill>
                  <a:srgbClr val="000000"/>
                </a:solidFill>
                <a:latin typeface="Times New Roman" panose="02020603050405020304" pitchFamily="18" charset="0"/>
                <a:ea typeface="MS Mincho" panose="02020609040205080304" pitchFamily="49" charset="-128"/>
              </a:rPr>
              <a:t>The first author was supported by grants from the Natural Sciences and Engineering Research Council of Canada (NSERC), the Ministry of Science, Research and Technology of Iran (MSRT) and International Society of Biomechanics (ISB).</a:t>
            </a:r>
            <a:endParaRPr lang="en-US" sz="2400" dirty="0">
              <a:latin typeface="Times New Roman" panose="02020603050405020304" pitchFamily="18" charset="0"/>
              <a:ea typeface="MS Mincho" panose="02020609040205080304" pitchFamily="49" charset="-128"/>
            </a:endParaRPr>
          </a:p>
          <a:p>
            <a:pPr marL="0" marR="0" algn="just">
              <a:lnSpc>
                <a:spcPct val="150000"/>
              </a:lnSpc>
              <a:spcBef>
                <a:spcPts val="0"/>
              </a:spcBef>
              <a:spcAft>
                <a:spcPts val="0"/>
              </a:spcAft>
            </a:pPr>
            <a:r>
              <a:rPr lang="en-US" sz="2400" dirty="0">
                <a:solidFill>
                  <a:srgbClr val="000000"/>
                </a:solidFill>
                <a:latin typeface="Times New Roman" panose="02020603050405020304" pitchFamily="18" charset="0"/>
                <a:ea typeface="MS Mincho" panose="02020609040205080304" pitchFamily="49" charset="-128"/>
              </a:rPr>
              <a:t> </a:t>
            </a:r>
            <a:endParaRPr lang="en-US" sz="2400" dirty="0">
              <a:latin typeface="Times New Roman" panose="02020603050405020304" pitchFamily="18" charset="0"/>
              <a:ea typeface="MS Mincho" panose="02020609040205080304" pitchFamily="49" charset="-128"/>
            </a:endParaRPr>
          </a:p>
        </p:txBody>
      </p:sp>
      <p:pic>
        <p:nvPicPr>
          <p:cNvPr id="45" name="Picture 44">
            <a:extLst>
              <a:ext uri="{FF2B5EF4-FFF2-40B4-BE49-F238E27FC236}">
                <a16:creationId xmlns:a16="http://schemas.microsoft.com/office/drawing/2014/main" id="{50EDA5E8-947D-7041-9BF8-7186AF329273}"/>
              </a:ext>
            </a:extLst>
          </p:cNvPr>
          <p:cNvPicPr>
            <a:picLocks noChangeAspect="1"/>
          </p:cNvPicPr>
          <p:nvPr/>
        </p:nvPicPr>
        <p:blipFill rotWithShape="1">
          <a:blip r:embed="rId8">
            <a:extLst>
              <a:ext uri="{28A0092B-C50C-407E-A947-70E740481C1C}">
                <a14:useLocalDpi xmlns:a14="http://schemas.microsoft.com/office/drawing/2010/main" val="0"/>
              </a:ext>
            </a:extLst>
          </a:blip>
          <a:srcRect r="60730"/>
          <a:stretch/>
        </p:blipFill>
        <p:spPr bwMode="auto">
          <a:xfrm>
            <a:off x="16898005" y="8028593"/>
            <a:ext cx="5055566" cy="4727448"/>
          </a:xfrm>
          <a:prstGeom prst="rect">
            <a:avLst/>
          </a:prstGeom>
          <a:noFill/>
          <a:ln>
            <a:noFill/>
          </a:ln>
          <a:extLst>
            <a:ext uri="{53640926-AAD7-44D8-BBD7-CCE9431645EC}">
              <a14:shadowObscured xmlns:a14="http://schemas.microsoft.com/office/drawing/2010/main"/>
            </a:ext>
          </a:extLst>
        </p:spPr>
      </p:pic>
      <p:pic>
        <p:nvPicPr>
          <p:cNvPr id="4" name="Picture 3" descr="Chart, histogram&#10;&#10;Description automatically generated">
            <a:extLst>
              <a:ext uri="{FF2B5EF4-FFF2-40B4-BE49-F238E27FC236}">
                <a16:creationId xmlns:a16="http://schemas.microsoft.com/office/drawing/2014/main" id="{B6863108-B1CF-3A4F-A7DD-E2E5BBFD25BC}"/>
              </a:ext>
            </a:extLst>
          </p:cNvPr>
          <p:cNvPicPr>
            <a:picLocks noChangeAspect="1"/>
          </p:cNvPicPr>
          <p:nvPr/>
        </p:nvPicPr>
        <p:blipFill rotWithShape="1">
          <a:blip r:embed="rId9">
            <a:extLst>
              <a:ext uri="{28A0092B-C50C-407E-A947-70E740481C1C}">
                <a14:useLocalDpi xmlns:a14="http://schemas.microsoft.com/office/drawing/2010/main" val="0"/>
              </a:ext>
            </a:extLst>
          </a:blip>
          <a:srcRect l="4848" r="6975"/>
          <a:stretch/>
        </p:blipFill>
        <p:spPr>
          <a:xfrm>
            <a:off x="22779963" y="8012336"/>
            <a:ext cx="5221602" cy="4727448"/>
          </a:xfrm>
          <a:prstGeom prst="rect">
            <a:avLst/>
          </a:prstGeom>
        </p:spPr>
      </p:pic>
      <p:sp>
        <p:nvSpPr>
          <p:cNvPr id="47" name="Rectangle 11">
            <a:extLst>
              <a:ext uri="{FF2B5EF4-FFF2-40B4-BE49-F238E27FC236}">
                <a16:creationId xmlns:a16="http://schemas.microsoft.com/office/drawing/2014/main" id="{92F3EE04-B2D5-E946-B664-919E0BBE9B3A}"/>
              </a:ext>
            </a:extLst>
          </p:cNvPr>
          <p:cNvSpPr>
            <a:spLocks noChangeArrowheads="1"/>
          </p:cNvSpPr>
          <p:nvPr/>
        </p:nvSpPr>
        <p:spPr bwMode="auto">
          <a:xfrm>
            <a:off x="23963998" y="13054592"/>
            <a:ext cx="2853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a:t>
            </a:r>
          </a:p>
        </p:txBody>
      </p:sp>
      <p:pic>
        <p:nvPicPr>
          <p:cNvPr id="6" name="Picture 5" descr="A picture containing text&#10;&#10;Description automatically generated">
            <a:extLst>
              <a:ext uri="{FF2B5EF4-FFF2-40B4-BE49-F238E27FC236}">
                <a16:creationId xmlns:a16="http://schemas.microsoft.com/office/drawing/2014/main" id="{42D7FFE1-7254-AA4A-AE70-EDC4E8FBB29E}"/>
              </a:ext>
            </a:extLst>
          </p:cNvPr>
          <p:cNvPicPr>
            <a:picLocks noChangeAspect="1"/>
          </p:cNvPicPr>
          <p:nvPr/>
        </p:nvPicPr>
        <p:blipFill rotWithShape="1">
          <a:blip r:embed="rId10">
            <a:extLst>
              <a:ext uri="{28A0092B-C50C-407E-A947-70E740481C1C}">
                <a14:useLocalDpi xmlns:a14="http://schemas.microsoft.com/office/drawing/2010/main" val="0"/>
              </a:ext>
            </a:extLst>
          </a:blip>
          <a:srcRect t="19502" r="3453" b="19502"/>
          <a:stretch/>
        </p:blipFill>
        <p:spPr>
          <a:xfrm rot="5400000">
            <a:off x="25688378" y="8142916"/>
            <a:ext cx="1381876" cy="2525342"/>
          </a:xfrm>
          <a:prstGeom prst="rect">
            <a:avLst/>
          </a:prstGeom>
        </p:spPr>
      </p:pic>
      <p:pic>
        <p:nvPicPr>
          <p:cNvPr id="48" name="Picture 47">
            <a:extLst>
              <a:ext uri="{FF2B5EF4-FFF2-40B4-BE49-F238E27FC236}">
                <a16:creationId xmlns:a16="http://schemas.microsoft.com/office/drawing/2014/main" id="{B5045326-4391-F14B-AE4E-D2042DDCA170}"/>
              </a:ext>
            </a:extLst>
          </p:cNvPr>
          <p:cNvPicPr>
            <a:picLocks noChangeAspect="1"/>
          </p:cNvPicPr>
          <p:nvPr/>
        </p:nvPicPr>
        <p:blipFill rotWithShape="1">
          <a:blip r:embed="rId8">
            <a:extLst>
              <a:ext uri="{28A0092B-C50C-407E-A947-70E740481C1C}">
                <a14:useLocalDpi xmlns:a14="http://schemas.microsoft.com/office/drawing/2010/main" val="0"/>
              </a:ext>
            </a:extLst>
          </a:blip>
          <a:srcRect l="39727" r="20391" b="-216"/>
          <a:stretch/>
        </p:blipFill>
        <p:spPr bwMode="auto">
          <a:xfrm>
            <a:off x="22779963" y="14558252"/>
            <a:ext cx="5288860" cy="4727448"/>
          </a:xfrm>
          <a:prstGeom prst="rect">
            <a:avLst/>
          </a:prstGeom>
          <a:noFill/>
          <a:ln>
            <a:noFill/>
          </a:ln>
          <a:extLst>
            <a:ext uri="{53640926-AAD7-44D8-BBD7-CCE9431645EC}">
              <a14:shadowObscured xmlns:a14="http://schemas.microsoft.com/office/drawing/2010/main"/>
            </a:ext>
          </a:extLst>
        </p:spPr>
      </p:pic>
      <p:sp>
        <p:nvSpPr>
          <p:cNvPr id="49" name="Rectangle 11">
            <a:extLst>
              <a:ext uri="{FF2B5EF4-FFF2-40B4-BE49-F238E27FC236}">
                <a16:creationId xmlns:a16="http://schemas.microsoft.com/office/drawing/2014/main" id="{C00A4DA9-A651-CF44-827D-A268994D11FE}"/>
              </a:ext>
            </a:extLst>
          </p:cNvPr>
          <p:cNvSpPr>
            <a:spLocks noChangeArrowheads="1"/>
          </p:cNvSpPr>
          <p:nvPr/>
        </p:nvSpPr>
        <p:spPr bwMode="auto">
          <a:xfrm>
            <a:off x="23997627" y="19583796"/>
            <a:ext cx="2853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a:t>
            </a:r>
          </a:p>
        </p:txBody>
      </p:sp>
      <p:pic>
        <p:nvPicPr>
          <p:cNvPr id="8" name="Picture 7" descr="Chart, histogram&#10;&#10;Description automatically generated">
            <a:extLst>
              <a:ext uri="{FF2B5EF4-FFF2-40B4-BE49-F238E27FC236}">
                <a16:creationId xmlns:a16="http://schemas.microsoft.com/office/drawing/2014/main" id="{51F352D8-9409-3145-BDA4-4271020C6E06}"/>
              </a:ext>
            </a:extLst>
          </p:cNvPr>
          <p:cNvPicPr>
            <a:picLocks noChangeAspect="1"/>
          </p:cNvPicPr>
          <p:nvPr/>
        </p:nvPicPr>
        <p:blipFill rotWithShape="1">
          <a:blip r:embed="rId11">
            <a:extLst>
              <a:ext uri="{28A0092B-C50C-407E-A947-70E740481C1C}">
                <a14:useLocalDpi xmlns:a14="http://schemas.microsoft.com/office/drawing/2010/main" val="0"/>
              </a:ext>
            </a:extLst>
          </a:blip>
          <a:srcRect l="5489" r="6334"/>
          <a:stretch/>
        </p:blipFill>
        <p:spPr>
          <a:xfrm>
            <a:off x="16898005" y="14558252"/>
            <a:ext cx="5055566" cy="472744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26DAE14-D7DD-684C-A92C-7093EA75A95F}"/>
              </a:ext>
            </a:extLst>
          </p:cNvPr>
          <p:cNvPicPr>
            <a:picLocks noChangeAspect="1"/>
          </p:cNvPicPr>
          <p:nvPr/>
        </p:nvPicPr>
        <p:blipFill rotWithShape="1">
          <a:blip r:embed="rId12">
            <a:extLst>
              <a:ext uri="{28A0092B-C50C-407E-A947-70E740481C1C}">
                <a14:useLocalDpi xmlns:a14="http://schemas.microsoft.com/office/drawing/2010/main" val="0"/>
              </a:ext>
            </a:extLst>
          </a:blip>
          <a:srcRect t="20870" r="3453" b="21097"/>
          <a:stretch/>
        </p:blipFill>
        <p:spPr>
          <a:xfrm rot="5400000">
            <a:off x="19489320" y="14768956"/>
            <a:ext cx="1451518" cy="2523744"/>
          </a:xfrm>
          <a:prstGeom prst="rect">
            <a:avLst/>
          </a:prstGeom>
        </p:spPr>
      </p:pic>
      <p:sp>
        <p:nvSpPr>
          <p:cNvPr id="50" name="Rectangle 11">
            <a:extLst>
              <a:ext uri="{FF2B5EF4-FFF2-40B4-BE49-F238E27FC236}">
                <a16:creationId xmlns:a16="http://schemas.microsoft.com/office/drawing/2014/main" id="{64597F19-AE8E-D44F-901A-198274F0264E}"/>
              </a:ext>
            </a:extLst>
          </p:cNvPr>
          <p:cNvSpPr>
            <a:spLocks noChangeArrowheads="1"/>
          </p:cNvSpPr>
          <p:nvPr/>
        </p:nvSpPr>
        <p:spPr bwMode="auto">
          <a:xfrm>
            <a:off x="18041532" y="19578540"/>
            <a:ext cx="2853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a:t>
            </a:r>
          </a:p>
        </p:txBody>
      </p:sp>
      <p:sp>
        <p:nvSpPr>
          <p:cNvPr id="51" name="TextBox 50">
            <a:extLst>
              <a:ext uri="{FF2B5EF4-FFF2-40B4-BE49-F238E27FC236}">
                <a16:creationId xmlns:a16="http://schemas.microsoft.com/office/drawing/2014/main" id="{10149A8A-AC4B-C443-BF83-A503C1A76AE4}"/>
              </a:ext>
            </a:extLst>
          </p:cNvPr>
          <p:cNvSpPr txBox="1"/>
          <p:nvPr/>
        </p:nvSpPr>
        <p:spPr>
          <a:xfrm>
            <a:off x="16673796" y="20617355"/>
            <a:ext cx="12212333" cy="830997"/>
          </a:xfrm>
          <a:prstGeom prst="rect">
            <a:avLst/>
          </a:prstGeom>
          <a:noFill/>
        </p:spPr>
        <p:txBody>
          <a:bodyPr wrap="square">
            <a:spAutoFit/>
          </a:bodyPr>
          <a:lstStyle/>
          <a:p>
            <a:pPr marL="0" marR="0" algn="ctr">
              <a:spcBef>
                <a:spcPts val="0"/>
              </a:spcBef>
              <a:spcAft>
                <a:spcPts val="0"/>
              </a:spcAft>
              <a:tabLst>
                <a:tab pos="114300" algn="l"/>
              </a:tabLst>
            </a:pPr>
            <a:r>
              <a:rPr lang="en-US" sz="2400" i="1" dirty="0">
                <a:solidFill>
                  <a:schemeClr val="bg1"/>
                </a:solidFill>
                <a:effectLst/>
                <a:latin typeface="Times New Roman" panose="02020603050405020304" pitchFamily="18" charset="0"/>
                <a:ea typeface="MS Mincho" panose="02020609040205080304" pitchFamily="49" charset="-128"/>
              </a:rPr>
              <a:t>Figure 1 .</a:t>
            </a:r>
            <a:r>
              <a:rPr lang="en-CA" sz="2400" i="1" dirty="0">
                <a:solidFill>
                  <a:schemeClr val="bg1"/>
                </a:solidFill>
                <a:effectLst/>
                <a:latin typeface="Times New Roman" panose="02020603050405020304" pitchFamily="18" charset="0"/>
                <a:ea typeface="MS Mincho" panose="02020609040205080304" pitchFamily="49" charset="-128"/>
              </a:rPr>
              <a:t>Pore volume distributions in </a:t>
            </a:r>
            <a:r>
              <a:rPr lang="en-CA" sz="2400" i="1" dirty="0">
                <a:solidFill>
                  <a:schemeClr val="bg1"/>
                </a:solidFill>
                <a:latin typeface="Times New Roman" panose="02020603050405020304" pitchFamily="18" charset="0"/>
                <a:ea typeface="MS Mincho" panose="02020609040205080304" pitchFamily="49" charset="-128"/>
              </a:rPr>
              <a:t>four</a:t>
            </a:r>
            <a:r>
              <a:rPr lang="en-CA" sz="2400" i="1" dirty="0">
                <a:solidFill>
                  <a:schemeClr val="bg1"/>
                </a:solidFill>
                <a:effectLst/>
                <a:latin typeface="Times New Roman" panose="02020603050405020304" pitchFamily="18" charset="0"/>
                <a:ea typeface="MS Mincho" panose="02020609040205080304" pitchFamily="49" charset="-128"/>
              </a:rPr>
              <a:t> specimens containing 0.3 (</a:t>
            </a:r>
            <a:r>
              <a:rPr lang="en-CA" sz="2400" i="1" dirty="0">
                <a:solidFill>
                  <a:schemeClr val="bg1"/>
                </a:solidFill>
                <a:latin typeface="Times New Roman" panose="02020603050405020304" pitchFamily="18" charset="0"/>
                <a:ea typeface="MS Mincho" panose="02020609040205080304" pitchFamily="49" charset="-128"/>
              </a:rPr>
              <a:t>a</a:t>
            </a:r>
            <a:r>
              <a:rPr lang="en-CA" sz="2400" i="1" dirty="0">
                <a:solidFill>
                  <a:schemeClr val="bg1"/>
                </a:solidFill>
                <a:effectLst/>
                <a:latin typeface="Times New Roman" panose="02020603050405020304" pitchFamily="18" charset="0"/>
                <a:ea typeface="MS Mincho" panose="02020609040205080304" pitchFamily="49" charset="-128"/>
              </a:rPr>
              <a:t>), 0.6 (b), 1.2 (c) and 2.4 (</a:t>
            </a:r>
            <a:r>
              <a:rPr lang="en-CA" sz="2400" i="1" dirty="0">
                <a:solidFill>
                  <a:schemeClr val="bg1"/>
                </a:solidFill>
                <a:latin typeface="Times New Roman" panose="02020603050405020304" pitchFamily="18" charset="0"/>
                <a:ea typeface="MS Mincho" panose="02020609040205080304" pitchFamily="49" charset="-128"/>
              </a:rPr>
              <a:t>d</a:t>
            </a:r>
            <a:r>
              <a:rPr lang="en-CA" sz="2400" i="1" dirty="0">
                <a:solidFill>
                  <a:schemeClr val="bg1"/>
                </a:solidFill>
                <a:effectLst/>
                <a:latin typeface="Times New Roman" panose="02020603050405020304" pitchFamily="18" charset="0"/>
                <a:ea typeface="MS Mincho" panose="02020609040205080304" pitchFamily="49" charset="-128"/>
              </a:rPr>
              <a:t>) </a:t>
            </a:r>
            <a:r>
              <a:rPr lang="en-CA" sz="2400" i="1" dirty="0" err="1">
                <a:solidFill>
                  <a:schemeClr val="bg1"/>
                </a:solidFill>
                <a:effectLst/>
                <a:latin typeface="Times New Roman" panose="02020603050405020304" pitchFamily="18" charset="0"/>
                <a:ea typeface="MS Mincho" panose="02020609040205080304" pitchFamily="49" charset="-128"/>
              </a:rPr>
              <a:t>wt</a:t>
            </a:r>
            <a:r>
              <a:rPr lang="en-CA" sz="2400" i="1" dirty="0">
                <a:solidFill>
                  <a:schemeClr val="bg1"/>
                </a:solidFill>
                <a:effectLst/>
                <a:latin typeface="Times New Roman" panose="02020603050405020304" pitchFamily="18" charset="0"/>
                <a:ea typeface="MS Mincho" panose="02020609040205080304" pitchFamily="49" charset="-128"/>
              </a:rPr>
              <a:t>/</a:t>
            </a:r>
            <a:r>
              <a:rPr lang="en-CA" sz="2400" i="1" dirty="0" err="1">
                <a:solidFill>
                  <a:schemeClr val="bg1"/>
                </a:solidFill>
                <a:effectLst/>
                <a:latin typeface="Times New Roman" panose="02020603050405020304" pitchFamily="18" charset="0"/>
                <a:ea typeface="MS Mincho" panose="02020609040205080304" pitchFamily="49" charset="-128"/>
              </a:rPr>
              <a:t>wt</a:t>
            </a:r>
            <a:r>
              <a:rPr lang="en-CA" sz="2400" i="1" dirty="0">
                <a:solidFill>
                  <a:schemeClr val="bg1"/>
                </a:solidFill>
                <a:effectLst/>
                <a:latin typeface="Times New Roman" panose="02020603050405020304" pitchFamily="18" charset="0"/>
                <a:ea typeface="MS Mincho" panose="02020609040205080304" pitchFamily="49" charset="-128"/>
              </a:rPr>
              <a:t>% added antibiotic.</a:t>
            </a:r>
            <a:endParaRPr lang="en-US" sz="2400" dirty="0">
              <a:solidFill>
                <a:schemeClr val="bg1"/>
              </a:solidFill>
              <a:effectLst/>
              <a:latin typeface="Times New Roman" panose="02020603050405020304" pitchFamily="18" charset="0"/>
              <a:ea typeface="MS Mincho" panose="02020609040205080304" pitchFamily="49" charset="-128"/>
            </a:endParaRPr>
          </a:p>
        </p:txBody>
      </p:sp>
      <p:pic>
        <p:nvPicPr>
          <p:cNvPr id="2" name="Audio Recording Nov 30, 2021 at 11:35:34 PM" descr="Audio Recording Nov 30, 2021 at 11:35:34 PM">
            <a:hlinkClick r:id="" action="ppaction://media"/>
            <a:extLst>
              <a:ext uri="{FF2B5EF4-FFF2-40B4-BE49-F238E27FC236}">
                <a16:creationId xmlns:a16="http://schemas.microsoft.com/office/drawing/2014/main" id="{BD30F6B7-EEF5-984A-8A22-79728B0DCC34}"/>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0161159" y="545492"/>
            <a:ext cx="4036915" cy="4036915"/>
          </a:xfrm>
          <a:prstGeom prst="rect">
            <a:avLst/>
          </a:prstGeom>
        </p:spPr>
      </p:pic>
      <p:sp>
        <p:nvSpPr>
          <p:cNvPr id="41" name="Text Box 10">
            <a:extLst>
              <a:ext uri="{FF2B5EF4-FFF2-40B4-BE49-F238E27FC236}">
                <a16:creationId xmlns:a16="http://schemas.microsoft.com/office/drawing/2014/main" id="{9C39C5EB-6BF9-1B42-A024-8B6933A82B0F}"/>
              </a:ext>
            </a:extLst>
          </p:cNvPr>
          <p:cNvSpPr txBox="1">
            <a:spLocks noChangeArrowheads="1"/>
          </p:cNvSpPr>
          <p:nvPr/>
        </p:nvSpPr>
        <p:spPr bwMode="auto">
          <a:xfrm>
            <a:off x="1669217" y="8467929"/>
            <a:ext cx="12866366" cy="6116312"/>
          </a:xfrm>
          <a:prstGeom prst="rect">
            <a:avLst/>
          </a:prstGeom>
          <a:noFill/>
          <a:ln w="9525">
            <a:noFill/>
            <a:miter lim="800000"/>
            <a:headEnd/>
            <a:tailEnd/>
          </a:ln>
        </p:spPr>
        <p:txBody>
          <a:bodyPr wrap="square" lIns="87843" tIns="43921" rIns="87843" bIns="43921">
            <a:spAutoFit/>
          </a:bodyPr>
          <a:lstStyle/>
          <a:p>
            <a:pPr algn="just">
              <a:lnSpc>
                <a:spcPct val="150000"/>
              </a:lnSpc>
              <a:spcBef>
                <a:spcPts val="0"/>
              </a:spcBef>
              <a:spcAft>
                <a:spcPts val="0"/>
              </a:spcAft>
              <a:tabLst>
                <a:tab pos="114300" algn="l"/>
              </a:tabLst>
            </a:pPr>
            <a:r>
              <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Total hip replacement (THR) is one of the most common </a:t>
            </a:r>
            <a:r>
              <a:rPr lang="en-US" sz="2400"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orthopaedic</a:t>
            </a:r>
            <a:r>
              <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surgeries. The THR prostheses are loaded repetitively in daily activities, e.g., walking, which can limit their service life by provoking fatigue damage. In particular, the cement mantel, which provides a mechanical interlock between the implant and bone in cemented THR systems, is vulnerable to crack accumulation and fatigue. The resulting aseptic loosening is considered as a main mechanism of failure of cemented THR [1,2]. An experimental study was performed to investigate the pore distribution in four groups of bone cement specimens, containing different amounts of added antibiotic. The pores were mainly of volumes less the 0.4 mm</a:t>
            </a:r>
            <a:r>
              <a:rPr lang="en-US" sz="2400" baseline="300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3</a:t>
            </a:r>
            <a:r>
              <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However, there were also a very limited number of pores with large sizes, up to about 3.0 mm</a:t>
            </a:r>
            <a:r>
              <a:rPr lang="en-US" sz="2400" baseline="300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3</a:t>
            </a:r>
            <a:r>
              <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These preliminary results indicated that analysis of the </a:t>
            </a:r>
            <a:r>
              <a:rPr lang="en-US" sz="2400"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μ</a:t>
            </a:r>
            <a:r>
              <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-CT images of bone cement specimens using advanced image processing techniques can quantify the volume distribution of pores within bone cement.</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2958</TotalTime>
  <Words>1376</Words>
  <Application>Microsoft Macintosh PowerPoint</Application>
  <PresentationFormat>Custom</PresentationFormat>
  <Paragraphs>37</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30</vt:lpstr>
      <vt:lpstr>Arial</vt:lpstr>
      <vt:lpstr>Calibri</vt:lpstr>
      <vt:lpstr>IranNastaliq</vt:lpstr>
      <vt:lpstr>Times New Roman</vt:lpstr>
      <vt:lpstr>Wingdings 2</vt:lpstr>
      <vt:lpstr>Office Theme</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dc:creator>
  <dc:description>©MegaPrint Inc. 2009</dc:description>
  <cp:lastModifiedBy>Mahsa Alimohammadi</cp:lastModifiedBy>
  <cp:revision>214</cp:revision>
  <dcterms:created xsi:type="dcterms:W3CDTF">2008-12-04T00:20:37Z</dcterms:created>
  <dcterms:modified xsi:type="dcterms:W3CDTF">2021-12-01T05:59:02Z</dcterms:modified>
</cp:coreProperties>
</file>