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94" r:id="rId5"/>
    <p:sldId id="295" r:id="rId6"/>
    <p:sldId id="298" r:id="rId7"/>
    <p:sldId id="301" r:id="rId8"/>
    <p:sldId id="296" r:id="rId9"/>
    <p:sldId id="302" r:id="rId10"/>
    <p:sldId id="297" r:id="rId11"/>
    <p:sldId id="303" r:id="rId12"/>
    <p:sldId id="304" r:id="rId13"/>
    <p:sldId id="305" r:id="rId14"/>
    <p:sldId id="306" r:id="rId15"/>
    <p:sldId id="307" r:id="rId16"/>
    <p:sldId id="308" r:id="rId17"/>
    <p:sldId id="311" r:id="rId18"/>
    <p:sldId id="310" r:id="rId19"/>
    <p:sldId id="309" r:id="rId20"/>
    <p:sldId id="293" r:id="rId21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22"/>
      <p:bold r:id="rId23"/>
    </p:embeddedFont>
    <p:embeddedFont>
      <p:font typeface="B Mitra" panose="00000400000000000000" pitchFamily="2" charset="-78"/>
      <p:regular r:id="rId24"/>
      <p:bold r:id="rId25"/>
    </p:embeddedFont>
    <p:embeddedFont>
      <p:font typeface="Angsana New" panose="02020603050405020304" pitchFamily="18" charset="-34"/>
      <p:regular r:id="rId26"/>
      <p:bold r:id="rId27"/>
      <p:italic r:id="rId28"/>
      <p:boldItalic r:id="rId29"/>
    </p:embeddedFont>
    <p:embeddedFont>
      <p:font typeface="B Titr" panose="00000700000000000000" pitchFamily="2" charset="-78"/>
      <p:bold r:id="rId30"/>
    </p:embeddedFont>
    <p:embeddedFont>
      <p:font typeface="Arabic Typesetting" panose="03020402040406030203" pitchFamily="66" charset="-7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dobe Arabic" panose="02040503050201020203" pitchFamily="18" charset="-78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E0"/>
    <a:srgbClr val="F6A2A0"/>
    <a:srgbClr val="003366"/>
    <a:srgbClr val="F9F8FA"/>
    <a:srgbClr val="B2A1C7"/>
    <a:srgbClr val="9982B4"/>
    <a:srgbClr val="876DA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3416" autoAdjust="0"/>
  </p:normalViewPr>
  <p:slideViewPr>
    <p:cSldViewPr>
      <p:cViewPr>
        <p:scale>
          <a:sx n="66" d="100"/>
          <a:sy n="66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69E61-80B7-4BAA-B88A-DBF1B75A4185}" type="doc">
      <dgm:prSet loTypeId="urn:microsoft.com/office/officeart/2005/8/layout/radial2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3615713-729C-4C00-9B7D-B9C8AF8E45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300C6A3-3290-4091-A793-889E0AE144FE}" type="sibTrans" cxnId="{90B7C9AD-F795-49E9-92C4-3466172E203D}">
      <dgm:prSet/>
      <dgm:spPr/>
      <dgm:t>
        <a:bodyPr/>
        <a:lstStyle/>
        <a:p>
          <a:endParaRPr lang="en-US"/>
        </a:p>
      </dgm:t>
    </dgm:pt>
    <dgm:pt modelId="{8067F4B9-796E-47E0-B4B1-2584F64B6F5F}" type="parTrans" cxnId="{90B7C9AD-F795-49E9-92C4-3466172E203D}">
      <dgm:prSet/>
      <dgm:spPr/>
      <dgm:t>
        <a:bodyPr/>
        <a:lstStyle/>
        <a:p>
          <a:endParaRPr lang="en-US"/>
        </a:p>
      </dgm:t>
    </dgm:pt>
    <dgm:pt modelId="{EAE27439-8AB0-4460-B7E4-4F52F92841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0B252-F00D-4DA7-8633-AE3EB88249D7}" type="sibTrans" cxnId="{F10A21AD-9A06-4D92-A079-E1AD9E95A0E6}">
      <dgm:prSet/>
      <dgm:spPr/>
      <dgm:t>
        <a:bodyPr/>
        <a:lstStyle/>
        <a:p>
          <a:endParaRPr lang="en-US"/>
        </a:p>
      </dgm:t>
    </dgm:pt>
    <dgm:pt modelId="{A33C73B6-2447-42E6-A151-CA820D56A1F1}" type="parTrans" cxnId="{F10A21AD-9A06-4D92-A079-E1AD9E95A0E6}">
      <dgm:prSet/>
      <dgm:spPr/>
      <dgm:t>
        <a:bodyPr/>
        <a:lstStyle/>
        <a:p>
          <a:endParaRPr lang="en-US"/>
        </a:p>
      </dgm:t>
    </dgm:pt>
    <dgm:pt modelId="{F53A2862-4606-445E-B60E-5197BD6623D9}">
      <dgm:prSet phldrT="[Text]" custT="1"/>
      <dgm:spPr/>
      <dgm:t>
        <a:bodyPr/>
        <a:lstStyle/>
        <a:p>
          <a:endParaRPr lang="en-US" sz="2000" dirty="0">
            <a:cs typeface="B Mitra" panose="00000400000000000000" pitchFamily="2" charset="-78"/>
          </a:endParaRPr>
        </a:p>
      </dgm:t>
    </dgm:pt>
    <dgm:pt modelId="{7646C2AA-A189-4175-A05E-14F0A95E9C30}" type="sibTrans" cxnId="{11853109-A931-4E6B-A3F2-3385201518E2}">
      <dgm:prSet/>
      <dgm:spPr/>
      <dgm:t>
        <a:bodyPr/>
        <a:lstStyle/>
        <a:p>
          <a:endParaRPr lang="en-US"/>
        </a:p>
      </dgm:t>
    </dgm:pt>
    <dgm:pt modelId="{D4BFA083-F99F-4C33-9513-0C23A7173CF6}" type="parTrans" cxnId="{11853109-A931-4E6B-A3F2-3385201518E2}">
      <dgm:prSet/>
      <dgm:spPr/>
      <dgm:t>
        <a:bodyPr/>
        <a:lstStyle/>
        <a:p>
          <a:endParaRPr lang="en-US"/>
        </a:p>
      </dgm:t>
    </dgm:pt>
    <dgm:pt modelId="{B705E503-C2D8-474B-BF10-76617869D8FA}" type="pres">
      <dgm:prSet presAssocID="{60069E61-80B7-4BAA-B88A-DBF1B75A418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3A7CB-14B4-4270-A501-8E7811A28242}" type="pres">
      <dgm:prSet presAssocID="{60069E61-80B7-4BAA-B88A-DBF1B75A4185}" presName="cycle" presStyleCnt="0"/>
      <dgm:spPr/>
      <dgm:t>
        <a:bodyPr/>
        <a:lstStyle/>
        <a:p>
          <a:pPr rtl="1"/>
          <a:endParaRPr lang="fa-IR"/>
        </a:p>
      </dgm:t>
    </dgm:pt>
    <dgm:pt modelId="{708C4A19-8FD5-4411-967C-669761441F2A}" type="pres">
      <dgm:prSet presAssocID="{60069E61-80B7-4BAA-B88A-DBF1B75A4185}" presName="centerShape" presStyleCnt="0"/>
      <dgm:spPr/>
      <dgm:t>
        <a:bodyPr/>
        <a:lstStyle/>
        <a:p>
          <a:pPr rtl="1"/>
          <a:endParaRPr lang="fa-IR"/>
        </a:p>
      </dgm:t>
    </dgm:pt>
    <dgm:pt modelId="{4291CEBB-C449-4FB7-A50C-0C90A817E284}" type="pres">
      <dgm:prSet presAssocID="{60069E61-80B7-4BAA-B88A-DBF1B75A4185}" presName="connSite" presStyleLbl="node1" presStyleIdx="0" presStyleCnt="4"/>
      <dgm:spPr/>
      <dgm:t>
        <a:bodyPr/>
        <a:lstStyle/>
        <a:p>
          <a:pPr rtl="1"/>
          <a:endParaRPr lang="fa-IR"/>
        </a:p>
      </dgm:t>
    </dgm:pt>
    <dgm:pt modelId="{F058C29F-7962-4CC7-9ECD-CD637005909D}" type="pres">
      <dgm:prSet presAssocID="{60069E61-80B7-4BAA-B88A-DBF1B75A4185}" presName="visible" presStyleLbl="node1" presStyleIdx="0" presStyleCnt="4" custLinFactNeighborX="-258" custLinFactNeighborY="-1908"/>
      <dgm:spPr/>
      <dgm:t>
        <a:bodyPr/>
        <a:lstStyle/>
        <a:p>
          <a:endParaRPr lang="en-US"/>
        </a:p>
      </dgm:t>
    </dgm:pt>
    <dgm:pt modelId="{2DE8DBB1-8164-4B35-ABC6-C5CDB5C4DAA4}" type="pres">
      <dgm:prSet presAssocID="{D4BFA083-F99F-4C33-9513-0C23A7173CF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8E9F590-586E-4B63-A9E9-FA5BE0A0BE36}" type="pres">
      <dgm:prSet presAssocID="{F53A2862-4606-445E-B60E-5197BD6623D9}" presName="node" presStyleCnt="0"/>
      <dgm:spPr/>
      <dgm:t>
        <a:bodyPr/>
        <a:lstStyle/>
        <a:p>
          <a:pPr rtl="1"/>
          <a:endParaRPr lang="fa-IR"/>
        </a:p>
      </dgm:t>
    </dgm:pt>
    <dgm:pt modelId="{C4BF3E75-FB7D-4E0B-8839-5E7DB0A3DF5C}" type="pres">
      <dgm:prSet presAssocID="{F53A2862-4606-445E-B60E-5197BD6623D9}" presName="parentNode" presStyleLbl="node1" presStyleIdx="1" presStyleCnt="4" custScaleX="151008" custScaleY="142248" custLinFactNeighborX="42687" custLinFactNeighborY="-3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EBAEC-5510-44E1-8CA2-0746755F8B89}" type="pres">
      <dgm:prSet presAssocID="{F53A2862-4606-445E-B60E-5197BD6623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87EB4-7703-4A8B-BDAC-EA4D2F3A3EDB}" type="pres">
      <dgm:prSet presAssocID="{8067F4B9-796E-47E0-B4B1-2584F64B6F5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AB82AC00-BD73-433B-AF6D-94EE9FA553BE}" type="pres">
      <dgm:prSet presAssocID="{83615713-729C-4C00-9B7D-B9C8AF8E455A}" presName="node" presStyleCnt="0"/>
      <dgm:spPr/>
      <dgm:t>
        <a:bodyPr/>
        <a:lstStyle/>
        <a:p>
          <a:pPr rtl="1"/>
          <a:endParaRPr lang="fa-IR"/>
        </a:p>
      </dgm:t>
    </dgm:pt>
    <dgm:pt modelId="{E42BBA17-A9E8-44CD-89E7-3487D50EC42B}" type="pres">
      <dgm:prSet presAssocID="{83615713-729C-4C00-9B7D-B9C8AF8E455A}" presName="parentNode" presStyleLbl="node1" presStyleIdx="2" presStyleCnt="4" custScaleX="149903" custScaleY="145948" custLinFactNeighborX="39519" custLinFactNeighborY="-156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87E04-E114-4793-9C2D-1B747A3FC874}" type="pres">
      <dgm:prSet presAssocID="{83615713-729C-4C00-9B7D-B9C8AF8E45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CC59-6D07-40BA-8657-B08F376C3FA0}" type="pres">
      <dgm:prSet presAssocID="{A33C73B6-2447-42E6-A151-CA820D56A1F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7302EE12-3E19-41CE-B5F7-45126E6A5EFA}" type="pres">
      <dgm:prSet presAssocID="{EAE27439-8AB0-4460-B7E4-4F52F9284158}" presName="node" presStyleCnt="0"/>
      <dgm:spPr/>
      <dgm:t>
        <a:bodyPr/>
        <a:lstStyle/>
        <a:p>
          <a:pPr rtl="1"/>
          <a:endParaRPr lang="fa-IR"/>
        </a:p>
      </dgm:t>
    </dgm:pt>
    <dgm:pt modelId="{BA9F2A9E-A42D-4C67-9D57-CD6ED652F638}" type="pres">
      <dgm:prSet presAssocID="{EAE27439-8AB0-4460-B7E4-4F52F9284158}" presName="parentNode" presStyleLbl="node1" presStyleIdx="3" presStyleCnt="4" custScaleX="156064" custScaleY="149800" custLinFactNeighborX="55324" custLinFactNeighborY="-34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22E4A-CA22-4F84-AB2B-FF5E5163433C}" type="pres">
      <dgm:prSet presAssocID="{EAE27439-8AB0-4460-B7E4-4F52F928415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A4A91-51B7-44F3-84F6-0DBF671680B8}" type="presOf" srcId="{EAE27439-8AB0-4460-B7E4-4F52F9284158}" destId="{BA9F2A9E-A42D-4C67-9D57-CD6ED652F638}" srcOrd="0" destOrd="0" presId="urn:microsoft.com/office/officeart/2005/8/layout/radial2"/>
    <dgm:cxn modelId="{11853109-A931-4E6B-A3F2-3385201518E2}" srcId="{60069E61-80B7-4BAA-B88A-DBF1B75A4185}" destId="{F53A2862-4606-445E-B60E-5197BD6623D9}" srcOrd="0" destOrd="0" parTransId="{D4BFA083-F99F-4C33-9513-0C23A7173CF6}" sibTransId="{7646C2AA-A189-4175-A05E-14F0A95E9C30}"/>
    <dgm:cxn modelId="{4B99C4AB-7641-4B6C-8333-45778DB901CF}" type="presOf" srcId="{A33C73B6-2447-42E6-A151-CA820D56A1F1}" destId="{46C2CC59-6D07-40BA-8657-B08F376C3FA0}" srcOrd="0" destOrd="0" presId="urn:microsoft.com/office/officeart/2005/8/layout/radial2"/>
    <dgm:cxn modelId="{D339C664-6B04-4ADA-B454-D0CA65B2CA4D}" type="presOf" srcId="{8067F4B9-796E-47E0-B4B1-2584F64B6F5F}" destId="{1C287EB4-7703-4A8B-BDAC-EA4D2F3A3EDB}" srcOrd="0" destOrd="0" presId="urn:microsoft.com/office/officeart/2005/8/layout/radial2"/>
    <dgm:cxn modelId="{9D4BE181-77AA-498D-994A-6748FA94E15C}" type="presOf" srcId="{60069E61-80B7-4BAA-B88A-DBF1B75A4185}" destId="{B705E503-C2D8-474B-BF10-76617869D8FA}" srcOrd="0" destOrd="0" presId="urn:microsoft.com/office/officeart/2005/8/layout/radial2"/>
    <dgm:cxn modelId="{F10A21AD-9A06-4D92-A079-E1AD9E95A0E6}" srcId="{60069E61-80B7-4BAA-B88A-DBF1B75A4185}" destId="{EAE27439-8AB0-4460-B7E4-4F52F9284158}" srcOrd="2" destOrd="0" parTransId="{A33C73B6-2447-42E6-A151-CA820D56A1F1}" sibTransId="{CF80B252-F00D-4DA7-8633-AE3EB88249D7}"/>
    <dgm:cxn modelId="{2526BF23-43A3-487C-B451-CB985D86C02E}" type="presOf" srcId="{83615713-729C-4C00-9B7D-B9C8AF8E455A}" destId="{E42BBA17-A9E8-44CD-89E7-3487D50EC42B}" srcOrd="0" destOrd="0" presId="urn:microsoft.com/office/officeart/2005/8/layout/radial2"/>
    <dgm:cxn modelId="{E22EB5FB-D967-49DE-B385-6479AA19A2C6}" type="presOf" srcId="{F53A2862-4606-445E-B60E-5197BD6623D9}" destId="{C4BF3E75-FB7D-4E0B-8839-5E7DB0A3DF5C}" srcOrd="0" destOrd="0" presId="urn:microsoft.com/office/officeart/2005/8/layout/radial2"/>
    <dgm:cxn modelId="{DBE94585-747C-428F-BD53-8E6E4E836F4F}" type="presOf" srcId="{D4BFA083-F99F-4C33-9513-0C23A7173CF6}" destId="{2DE8DBB1-8164-4B35-ABC6-C5CDB5C4DAA4}" srcOrd="0" destOrd="0" presId="urn:microsoft.com/office/officeart/2005/8/layout/radial2"/>
    <dgm:cxn modelId="{90B7C9AD-F795-49E9-92C4-3466172E203D}" srcId="{60069E61-80B7-4BAA-B88A-DBF1B75A4185}" destId="{83615713-729C-4C00-9B7D-B9C8AF8E455A}" srcOrd="1" destOrd="0" parTransId="{8067F4B9-796E-47E0-B4B1-2584F64B6F5F}" sibTransId="{5300C6A3-3290-4091-A793-889E0AE144FE}"/>
    <dgm:cxn modelId="{35F3E6FA-DEC4-44DB-BA4C-A5BE08E323A0}" type="presParOf" srcId="{B705E503-C2D8-474B-BF10-76617869D8FA}" destId="{4773A7CB-14B4-4270-A501-8E7811A28242}" srcOrd="0" destOrd="0" presId="urn:microsoft.com/office/officeart/2005/8/layout/radial2"/>
    <dgm:cxn modelId="{6D7B04D2-31CE-45E1-9FC3-C9D579B8A945}" type="presParOf" srcId="{4773A7CB-14B4-4270-A501-8E7811A28242}" destId="{708C4A19-8FD5-4411-967C-669761441F2A}" srcOrd="0" destOrd="0" presId="urn:microsoft.com/office/officeart/2005/8/layout/radial2"/>
    <dgm:cxn modelId="{5A413AA9-8153-487F-A71F-253C2A1BBA19}" type="presParOf" srcId="{708C4A19-8FD5-4411-967C-669761441F2A}" destId="{4291CEBB-C449-4FB7-A50C-0C90A817E284}" srcOrd="0" destOrd="0" presId="urn:microsoft.com/office/officeart/2005/8/layout/radial2"/>
    <dgm:cxn modelId="{5427F5F3-A333-4E30-8970-AAC35F230371}" type="presParOf" srcId="{708C4A19-8FD5-4411-967C-669761441F2A}" destId="{F058C29F-7962-4CC7-9ECD-CD637005909D}" srcOrd="1" destOrd="0" presId="urn:microsoft.com/office/officeart/2005/8/layout/radial2"/>
    <dgm:cxn modelId="{E4AF4D0A-6306-4DF6-BE6D-85861EBD28F7}" type="presParOf" srcId="{4773A7CB-14B4-4270-A501-8E7811A28242}" destId="{2DE8DBB1-8164-4B35-ABC6-C5CDB5C4DAA4}" srcOrd="1" destOrd="0" presId="urn:microsoft.com/office/officeart/2005/8/layout/radial2"/>
    <dgm:cxn modelId="{9A06CA1E-E9F2-4065-AA8B-1101B61CFAB4}" type="presParOf" srcId="{4773A7CB-14B4-4270-A501-8E7811A28242}" destId="{E8E9F590-586E-4B63-A9E9-FA5BE0A0BE36}" srcOrd="2" destOrd="0" presId="urn:microsoft.com/office/officeart/2005/8/layout/radial2"/>
    <dgm:cxn modelId="{3BF540E3-B515-4385-84B4-9D792D8EFA34}" type="presParOf" srcId="{E8E9F590-586E-4B63-A9E9-FA5BE0A0BE36}" destId="{C4BF3E75-FB7D-4E0B-8839-5E7DB0A3DF5C}" srcOrd="0" destOrd="0" presId="urn:microsoft.com/office/officeart/2005/8/layout/radial2"/>
    <dgm:cxn modelId="{0259CBBC-6476-48B4-8834-34CE955796CB}" type="presParOf" srcId="{E8E9F590-586E-4B63-A9E9-FA5BE0A0BE36}" destId="{CC4EBAEC-5510-44E1-8CA2-0746755F8B89}" srcOrd="1" destOrd="0" presId="urn:microsoft.com/office/officeart/2005/8/layout/radial2"/>
    <dgm:cxn modelId="{51F782CA-7539-4C2D-ADC5-F646C1170190}" type="presParOf" srcId="{4773A7CB-14B4-4270-A501-8E7811A28242}" destId="{1C287EB4-7703-4A8B-BDAC-EA4D2F3A3EDB}" srcOrd="3" destOrd="0" presId="urn:microsoft.com/office/officeart/2005/8/layout/radial2"/>
    <dgm:cxn modelId="{DC9C633A-BAB3-4CB1-8FAF-2182FEB970AD}" type="presParOf" srcId="{4773A7CB-14B4-4270-A501-8E7811A28242}" destId="{AB82AC00-BD73-433B-AF6D-94EE9FA553BE}" srcOrd="4" destOrd="0" presId="urn:microsoft.com/office/officeart/2005/8/layout/radial2"/>
    <dgm:cxn modelId="{AD1546E0-89EB-4B91-B464-F20E1AA08E8A}" type="presParOf" srcId="{AB82AC00-BD73-433B-AF6D-94EE9FA553BE}" destId="{E42BBA17-A9E8-44CD-89E7-3487D50EC42B}" srcOrd="0" destOrd="0" presId="urn:microsoft.com/office/officeart/2005/8/layout/radial2"/>
    <dgm:cxn modelId="{357E682E-52AC-4597-91E0-8282A6B8DAAF}" type="presParOf" srcId="{AB82AC00-BD73-433B-AF6D-94EE9FA553BE}" destId="{83A87E04-E114-4793-9C2D-1B747A3FC874}" srcOrd="1" destOrd="0" presId="urn:microsoft.com/office/officeart/2005/8/layout/radial2"/>
    <dgm:cxn modelId="{8C1CEB2F-23B8-4D69-9A3B-E1E626F80CBD}" type="presParOf" srcId="{4773A7CB-14B4-4270-A501-8E7811A28242}" destId="{46C2CC59-6D07-40BA-8657-B08F376C3FA0}" srcOrd="5" destOrd="0" presId="urn:microsoft.com/office/officeart/2005/8/layout/radial2"/>
    <dgm:cxn modelId="{F8777AD3-DD8A-4DF1-9AF0-122BB7D9F33E}" type="presParOf" srcId="{4773A7CB-14B4-4270-A501-8E7811A28242}" destId="{7302EE12-3E19-41CE-B5F7-45126E6A5EFA}" srcOrd="6" destOrd="0" presId="urn:microsoft.com/office/officeart/2005/8/layout/radial2"/>
    <dgm:cxn modelId="{71B05D2E-4784-445C-B68F-19213029A9CB}" type="presParOf" srcId="{7302EE12-3E19-41CE-B5F7-45126E6A5EFA}" destId="{BA9F2A9E-A42D-4C67-9D57-CD6ED652F638}" srcOrd="0" destOrd="0" presId="urn:microsoft.com/office/officeart/2005/8/layout/radial2"/>
    <dgm:cxn modelId="{3CD4011C-D38C-4F16-BBCC-83F948908B1E}" type="presParOf" srcId="{7302EE12-3E19-41CE-B5F7-45126E6A5EFA}" destId="{C5F22E4A-CA22-4F84-AB2B-FF5E5163433C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69E61-80B7-4BAA-B88A-DBF1B75A4185}" type="doc">
      <dgm:prSet loTypeId="urn:microsoft.com/office/officeart/2005/8/layout/radial2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3615713-729C-4C00-9B7D-B9C8AF8E45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300C6A3-3290-4091-A793-889E0AE144FE}" type="sibTrans" cxnId="{90B7C9AD-F795-49E9-92C4-3466172E203D}">
      <dgm:prSet/>
      <dgm:spPr/>
      <dgm:t>
        <a:bodyPr/>
        <a:lstStyle/>
        <a:p>
          <a:endParaRPr lang="en-US"/>
        </a:p>
      </dgm:t>
    </dgm:pt>
    <dgm:pt modelId="{8067F4B9-796E-47E0-B4B1-2584F64B6F5F}" type="parTrans" cxnId="{90B7C9AD-F795-49E9-92C4-3466172E203D}">
      <dgm:prSet/>
      <dgm:spPr/>
      <dgm:t>
        <a:bodyPr/>
        <a:lstStyle/>
        <a:p>
          <a:endParaRPr lang="en-US"/>
        </a:p>
      </dgm:t>
    </dgm:pt>
    <dgm:pt modelId="{EAE27439-8AB0-4460-B7E4-4F52F92841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0B252-F00D-4DA7-8633-AE3EB88249D7}" type="sibTrans" cxnId="{F10A21AD-9A06-4D92-A079-E1AD9E95A0E6}">
      <dgm:prSet/>
      <dgm:spPr/>
      <dgm:t>
        <a:bodyPr/>
        <a:lstStyle/>
        <a:p>
          <a:endParaRPr lang="en-US"/>
        </a:p>
      </dgm:t>
    </dgm:pt>
    <dgm:pt modelId="{A33C73B6-2447-42E6-A151-CA820D56A1F1}" type="parTrans" cxnId="{F10A21AD-9A06-4D92-A079-E1AD9E95A0E6}">
      <dgm:prSet/>
      <dgm:spPr/>
      <dgm:t>
        <a:bodyPr/>
        <a:lstStyle/>
        <a:p>
          <a:endParaRPr lang="en-US"/>
        </a:p>
      </dgm:t>
    </dgm:pt>
    <dgm:pt modelId="{F53A2862-4606-445E-B60E-5197BD6623D9}">
      <dgm:prSet phldrT="[Text]" custT="1"/>
      <dgm:spPr/>
      <dgm:t>
        <a:bodyPr/>
        <a:lstStyle/>
        <a:p>
          <a:endParaRPr lang="en-US" sz="2000" dirty="0">
            <a:cs typeface="B Mitra" panose="00000400000000000000" pitchFamily="2" charset="-78"/>
          </a:endParaRPr>
        </a:p>
      </dgm:t>
    </dgm:pt>
    <dgm:pt modelId="{7646C2AA-A189-4175-A05E-14F0A95E9C30}" type="sibTrans" cxnId="{11853109-A931-4E6B-A3F2-3385201518E2}">
      <dgm:prSet/>
      <dgm:spPr/>
      <dgm:t>
        <a:bodyPr/>
        <a:lstStyle/>
        <a:p>
          <a:endParaRPr lang="en-US"/>
        </a:p>
      </dgm:t>
    </dgm:pt>
    <dgm:pt modelId="{D4BFA083-F99F-4C33-9513-0C23A7173CF6}" type="parTrans" cxnId="{11853109-A931-4E6B-A3F2-3385201518E2}">
      <dgm:prSet/>
      <dgm:spPr/>
      <dgm:t>
        <a:bodyPr/>
        <a:lstStyle/>
        <a:p>
          <a:endParaRPr lang="en-US"/>
        </a:p>
      </dgm:t>
    </dgm:pt>
    <dgm:pt modelId="{B705E503-C2D8-474B-BF10-76617869D8FA}" type="pres">
      <dgm:prSet presAssocID="{60069E61-80B7-4BAA-B88A-DBF1B75A418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3A7CB-14B4-4270-A501-8E7811A28242}" type="pres">
      <dgm:prSet presAssocID="{60069E61-80B7-4BAA-B88A-DBF1B75A4185}" presName="cycle" presStyleCnt="0"/>
      <dgm:spPr/>
      <dgm:t>
        <a:bodyPr/>
        <a:lstStyle/>
        <a:p>
          <a:pPr rtl="1"/>
          <a:endParaRPr lang="fa-IR"/>
        </a:p>
      </dgm:t>
    </dgm:pt>
    <dgm:pt modelId="{708C4A19-8FD5-4411-967C-669761441F2A}" type="pres">
      <dgm:prSet presAssocID="{60069E61-80B7-4BAA-B88A-DBF1B75A4185}" presName="centerShape" presStyleCnt="0"/>
      <dgm:spPr/>
      <dgm:t>
        <a:bodyPr/>
        <a:lstStyle/>
        <a:p>
          <a:pPr rtl="1"/>
          <a:endParaRPr lang="fa-IR"/>
        </a:p>
      </dgm:t>
    </dgm:pt>
    <dgm:pt modelId="{4291CEBB-C449-4FB7-A50C-0C90A817E284}" type="pres">
      <dgm:prSet presAssocID="{60069E61-80B7-4BAA-B88A-DBF1B75A4185}" presName="connSite" presStyleLbl="node1" presStyleIdx="0" presStyleCnt="4"/>
      <dgm:spPr/>
      <dgm:t>
        <a:bodyPr/>
        <a:lstStyle/>
        <a:p>
          <a:pPr rtl="1"/>
          <a:endParaRPr lang="fa-IR"/>
        </a:p>
      </dgm:t>
    </dgm:pt>
    <dgm:pt modelId="{F058C29F-7962-4CC7-9ECD-CD637005909D}" type="pres">
      <dgm:prSet presAssocID="{60069E61-80B7-4BAA-B88A-DBF1B75A4185}" presName="visible" presStyleLbl="node1" presStyleIdx="0" presStyleCnt="4" custLinFactNeighborX="-258" custLinFactNeighborY="-1908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DE8DBB1-8164-4B35-ABC6-C5CDB5C4DAA4}" type="pres">
      <dgm:prSet presAssocID="{D4BFA083-F99F-4C33-9513-0C23A7173CF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8E9F590-586E-4B63-A9E9-FA5BE0A0BE36}" type="pres">
      <dgm:prSet presAssocID="{F53A2862-4606-445E-B60E-5197BD6623D9}" presName="node" presStyleCnt="0"/>
      <dgm:spPr/>
      <dgm:t>
        <a:bodyPr/>
        <a:lstStyle/>
        <a:p>
          <a:pPr rtl="1"/>
          <a:endParaRPr lang="fa-IR"/>
        </a:p>
      </dgm:t>
    </dgm:pt>
    <dgm:pt modelId="{C4BF3E75-FB7D-4E0B-8839-5E7DB0A3DF5C}" type="pres">
      <dgm:prSet presAssocID="{F53A2862-4606-445E-B60E-5197BD6623D9}" presName="parentNode" presStyleLbl="node1" presStyleIdx="1" presStyleCnt="4" custScaleX="151008" custScaleY="142248" custLinFactNeighborX="42687" custLinFactNeighborY="-3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EBAEC-5510-44E1-8CA2-0746755F8B89}" type="pres">
      <dgm:prSet presAssocID="{F53A2862-4606-445E-B60E-5197BD6623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87EB4-7703-4A8B-BDAC-EA4D2F3A3EDB}" type="pres">
      <dgm:prSet presAssocID="{8067F4B9-796E-47E0-B4B1-2584F64B6F5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AB82AC00-BD73-433B-AF6D-94EE9FA553BE}" type="pres">
      <dgm:prSet presAssocID="{83615713-729C-4C00-9B7D-B9C8AF8E455A}" presName="node" presStyleCnt="0"/>
      <dgm:spPr/>
      <dgm:t>
        <a:bodyPr/>
        <a:lstStyle/>
        <a:p>
          <a:pPr rtl="1"/>
          <a:endParaRPr lang="fa-IR"/>
        </a:p>
      </dgm:t>
    </dgm:pt>
    <dgm:pt modelId="{E42BBA17-A9E8-44CD-89E7-3487D50EC42B}" type="pres">
      <dgm:prSet presAssocID="{83615713-729C-4C00-9B7D-B9C8AF8E455A}" presName="parentNode" presStyleLbl="node1" presStyleIdx="2" presStyleCnt="4" custScaleX="149903" custScaleY="145948" custLinFactNeighborX="39519" custLinFactNeighborY="-156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87E04-E114-4793-9C2D-1B747A3FC874}" type="pres">
      <dgm:prSet presAssocID="{83615713-729C-4C00-9B7D-B9C8AF8E45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CC59-6D07-40BA-8657-B08F376C3FA0}" type="pres">
      <dgm:prSet presAssocID="{A33C73B6-2447-42E6-A151-CA820D56A1F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7302EE12-3E19-41CE-B5F7-45126E6A5EFA}" type="pres">
      <dgm:prSet presAssocID="{EAE27439-8AB0-4460-B7E4-4F52F9284158}" presName="node" presStyleCnt="0"/>
      <dgm:spPr/>
      <dgm:t>
        <a:bodyPr/>
        <a:lstStyle/>
        <a:p>
          <a:pPr rtl="1"/>
          <a:endParaRPr lang="fa-IR"/>
        </a:p>
      </dgm:t>
    </dgm:pt>
    <dgm:pt modelId="{BA9F2A9E-A42D-4C67-9D57-CD6ED652F638}" type="pres">
      <dgm:prSet presAssocID="{EAE27439-8AB0-4460-B7E4-4F52F9284158}" presName="parentNode" presStyleLbl="node1" presStyleIdx="3" presStyleCnt="4" custScaleX="156064" custScaleY="149800" custLinFactNeighborX="55324" custLinFactNeighborY="-34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22E4A-CA22-4F84-AB2B-FF5E5163433C}" type="pres">
      <dgm:prSet presAssocID="{EAE27439-8AB0-4460-B7E4-4F52F928415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53109-A931-4E6B-A3F2-3385201518E2}" srcId="{60069E61-80B7-4BAA-B88A-DBF1B75A4185}" destId="{F53A2862-4606-445E-B60E-5197BD6623D9}" srcOrd="0" destOrd="0" parTransId="{D4BFA083-F99F-4C33-9513-0C23A7173CF6}" sibTransId="{7646C2AA-A189-4175-A05E-14F0A95E9C30}"/>
    <dgm:cxn modelId="{F10A21AD-9A06-4D92-A079-E1AD9E95A0E6}" srcId="{60069E61-80B7-4BAA-B88A-DBF1B75A4185}" destId="{EAE27439-8AB0-4460-B7E4-4F52F9284158}" srcOrd="2" destOrd="0" parTransId="{A33C73B6-2447-42E6-A151-CA820D56A1F1}" sibTransId="{CF80B252-F00D-4DA7-8633-AE3EB88249D7}"/>
    <dgm:cxn modelId="{DA152EE8-3CB8-4799-BF59-CB884AA1183E}" type="presOf" srcId="{F53A2862-4606-445E-B60E-5197BD6623D9}" destId="{C4BF3E75-FB7D-4E0B-8839-5E7DB0A3DF5C}" srcOrd="0" destOrd="0" presId="urn:microsoft.com/office/officeart/2005/8/layout/radial2"/>
    <dgm:cxn modelId="{19130CB0-1537-4762-8D4E-D4EF6C2BBB40}" type="presOf" srcId="{A33C73B6-2447-42E6-A151-CA820D56A1F1}" destId="{46C2CC59-6D07-40BA-8657-B08F376C3FA0}" srcOrd="0" destOrd="0" presId="urn:microsoft.com/office/officeart/2005/8/layout/radial2"/>
    <dgm:cxn modelId="{E9D3D131-6FFE-4005-88AB-C16EB66FA9BC}" type="presOf" srcId="{83615713-729C-4C00-9B7D-B9C8AF8E455A}" destId="{E42BBA17-A9E8-44CD-89E7-3487D50EC42B}" srcOrd="0" destOrd="0" presId="urn:microsoft.com/office/officeart/2005/8/layout/radial2"/>
    <dgm:cxn modelId="{0FF0F1C3-05D3-46FB-B943-78CC2DFC8FA7}" type="presOf" srcId="{8067F4B9-796E-47E0-B4B1-2584F64B6F5F}" destId="{1C287EB4-7703-4A8B-BDAC-EA4D2F3A3EDB}" srcOrd="0" destOrd="0" presId="urn:microsoft.com/office/officeart/2005/8/layout/radial2"/>
    <dgm:cxn modelId="{2D114F64-30A8-4B97-8644-A821C30FDA25}" type="presOf" srcId="{60069E61-80B7-4BAA-B88A-DBF1B75A4185}" destId="{B705E503-C2D8-474B-BF10-76617869D8FA}" srcOrd="0" destOrd="0" presId="urn:microsoft.com/office/officeart/2005/8/layout/radial2"/>
    <dgm:cxn modelId="{86637502-D53F-4471-A6F3-2B830DD43C04}" type="presOf" srcId="{D4BFA083-F99F-4C33-9513-0C23A7173CF6}" destId="{2DE8DBB1-8164-4B35-ABC6-C5CDB5C4DAA4}" srcOrd="0" destOrd="0" presId="urn:microsoft.com/office/officeart/2005/8/layout/radial2"/>
    <dgm:cxn modelId="{90B7C9AD-F795-49E9-92C4-3466172E203D}" srcId="{60069E61-80B7-4BAA-B88A-DBF1B75A4185}" destId="{83615713-729C-4C00-9B7D-B9C8AF8E455A}" srcOrd="1" destOrd="0" parTransId="{8067F4B9-796E-47E0-B4B1-2584F64B6F5F}" sibTransId="{5300C6A3-3290-4091-A793-889E0AE144FE}"/>
    <dgm:cxn modelId="{77E462EA-EEF8-4A28-8099-605C59F67D75}" type="presOf" srcId="{EAE27439-8AB0-4460-B7E4-4F52F9284158}" destId="{BA9F2A9E-A42D-4C67-9D57-CD6ED652F638}" srcOrd="0" destOrd="0" presId="urn:microsoft.com/office/officeart/2005/8/layout/radial2"/>
    <dgm:cxn modelId="{F80FC4E2-742B-4540-B679-3049DD3EB8D0}" type="presParOf" srcId="{B705E503-C2D8-474B-BF10-76617869D8FA}" destId="{4773A7CB-14B4-4270-A501-8E7811A28242}" srcOrd="0" destOrd="0" presId="urn:microsoft.com/office/officeart/2005/8/layout/radial2"/>
    <dgm:cxn modelId="{7B348AFA-BD97-42C9-A843-124FDCED5A27}" type="presParOf" srcId="{4773A7CB-14B4-4270-A501-8E7811A28242}" destId="{708C4A19-8FD5-4411-967C-669761441F2A}" srcOrd="0" destOrd="0" presId="urn:microsoft.com/office/officeart/2005/8/layout/radial2"/>
    <dgm:cxn modelId="{8A5756AF-4E21-4D8D-BDF6-0000BC2BED88}" type="presParOf" srcId="{708C4A19-8FD5-4411-967C-669761441F2A}" destId="{4291CEBB-C449-4FB7-A50C-0C90A817E284}" srcOrd="0" destOrd="0" presId="urn:microsoft.com/office/officeart/2005/8/layout/radial2"/>
    <dgm:cxn modelId="{192D8F4A-6287-4A08-B485-21ABFE94A297}" type="presParOf" srcId="{708C4A19-8FD5-4411-967C-669761441F2A}" destId="{F058C29F-7962-4CC7-9ECD-CD637005909D}" srcOrd="1" destOrd="0" presId="urn:microsoft.com/office/officeart/2005/8/layout/radial2"/>
    <dgm:cxn modelId="{EF8780AD-8744-4D42-B19E-20F240819953}" type="presParOf" srcId="{4773A7CB-14B4-4270-A501-8E7811A28242}" destId="{2DE8DBB1-8164-4B35-ABC6-C5CDB5C4DAA4}" srcOrd="1" destOrd="0" presId="urn:microsoft.com/office/officeart/2005/8/layout/radial2"/>
    <dgm:cxn modelId="{035AE8D2-8952-40E0-BFD2-F6667AD29714}" type="presParOf" srcId="{4773A7CB-14B4-4270-A501-8E7811A28242}" destId="{E8E9F590-586E-4B63-A9E9-FA5BE0A0BE36}" srcOrd="2" destOrd="0" presId="urn:microsoft.com/office/officeart/2005/8/layout/radial2"/>
    <dgm:cxn modelId="{6FCEF321-4918-4FEC-B1B0-212C7AD1AC2F}" type="presParOf" srcId="{E8E9F590-586E-4B63-A9E9-FA5BE0A0BE36}" destId="{C4BF3E75-FB7D-4E0B-8839-5E7DB0A3DF5C}" srcOrd="0" destOrd="0" presId="urn:microsoft.com/office/officeart/2005/8/layout/radial2"/>
    <dgm:cxn modelId="{B76DAF13-BED3-4910-B8FC-4E2CC69BBFCF}" type="presParOf" srcId="{E8E9F590-586E-4B63-A9E9-FA5BE0A0BE36}" destId="{CC4EBAEC-5510-44E1-8CA2-0746755F8B89}" srcOrd="1" destOrd="0" presId="urn:microsoft.com/office/officeart/2005/8/layout/radial2"/>
    <dgm:cxn modelId="{34040C3B-3F0E-4DAF-8541-04F725E8B84E}" type="presParOf" srcId="{4773A7CB-14B4-4270-A501-8E7811A28242}" destId="{1C287EB4-7703-4A8B-BDAC-EA4D2F3A3EDB}" srcOrd="3" destOrd="0" presId="urn:microsoft.com/office/officeart/2005/8/layout/radial2"/>
    <dgm:cxn modelId="{892842AE-84FB-4C5C-9B8B-47A2152728B1}" type="presParOf" srcId="{4773A7CB-14B4-4270-A501-8E7811A28242}" destId="{AB82AC00-BD73-433B-AF6D-94EE9FA553BE}" srcOrd="4" destOrd="0" presId="urn:microsoft.com/office/officeart/2005/8/layout/radial2"/>
    <dgm:cxn modelId="{404B53BE-B731-4B37-8CAF-9B5B42DEF1A1}" type="presParOf" srcId="{AB82AC00-BD73-433B-AF6D-94EE9FA553BE}" destId="{E42BBA17-A9E8-44CD-89E7-3487D50EC42B}" srcOrd="0" destOrd="0" presId="urn:microsoft.com/office/officeart/2005/8/layout/radial2"/>
    <dgm:cxn modelId="{1B595FDA-A7CC-4AA3-81A3-B7EDE9A4275B}" type="presParOf" srcId="{AB82AC00-BD73-433B-AF6D-94EE9FA553BE}" destId="{83A87E04-E114-4793-9C2D-1B747A3FC874}" srcOrd="1" destOrd="0" presId="urn:microsoft.com/office/officeart/2005/8/layout/radial2"/>
    <dgm:cxn modelId="{0862DD20-4FF2-44C6-A86F-BD400DF884DF}" type="presParOf" srcId="{4773A7CB-14B4-4270-A501-8E7811A28242}" destId="{46C2CC59-6D07-40BA-8657-B08F376C3FA0}" srcOrd="5" destOrd="0" presId="urn:microsoft.com/office/officeart/2005/8/layout/radial2"/>
    <dgm:cxn modelId="{7BB9121E-A0AD-4EDD-9341-DD992027E610}" type="presParOf" srcId="{4773A7CB-14B4-4270-A501-8E7811A28242}" destId="{7302EE12-3E19-41CE-B5F7-45126E6A5EFA}" srcOrd="6" destOrd="0" presId="urn:microsoft.com/office/officeart/2005/8/layout/radial2"/>
    <dgm:cxn modelId="{65E745FE-DBDE-4DF2-9639-62CFF9350FA0}" type="presParOf" srcId="{7302EE12-3E19-41CE-B5F7-45126E6A5EFA}" destId="{BA9F2A9E-A42D-4C67-9D57-CD6ED652F638}" srcOrd="0" destOrd="0" presId="urn:microsoft.com/office/officeart/2005/8/layout/radial2"/>
    <dgm:cxn modelId="{9C79570D-36E6-415F-A3C3-F3131578BF7C}" type="presParOf" srcId="{7302EE12-3E19-41CE-B5F7-45126E6A5EFA}" destId="{C5F22E4A-CA22-4F84-AB2B-FF5E5163433C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69E61-80B7-4BAA-B88A-DBF1B75A4185}" type="doc">
      <dgm:prSet loTypeId="urn:microsoft.com/office/officeart/2005/8/layout/radial2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3615713-729C-4C00-9B7D-B9C8AF8E455A}">
      <dgm:prSet phldrT="[Text]"/>
      <dgm:spPr>
        <a:solidFill>
          <a:srgbClr val="EAEAEA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300C6A3-3290-4091-A793-889E0AE144FE}" type="sibTrans" cxnId="{90B7C9AD-F795-49E9-92C4-3466172E203D}">
      <dgm:prSet/>
      <dgm:spPr/>
      <dgm:t>
        <a:bodyPr/>
        <a:lstStyle/>
        <a:p>
          <a:endParaRPr lang="en-US"/>
        </a:p>
      </dgm:t>
    </dgm:pt>
    <dgm:pt modelId="{8067F4B9-796E-47E0-B4B1-2584F64B6F5F}" type="parTrans" cxnId="{90B7C9AD-F795-49E9-92C4-3466172E203D}">
      <dgm:prSet/>
      <dgm:spPr/>
      <dgm:t>
        <a:bodyPr/>
        <a:lstStyle/>
        <a:p>
          <a:endParaRPr lang="en-US"/>
        </a:p>
      </dgm:t>
    </dgm:pt>
    <dgm:pt modelId="{EAE27439-8AB0-4460-B7E4-4F52F9284158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0B252-F00D-4DA7-8633-AE3EB88249D7}" type="sibTrans" cxnId="{F10A21AD-9A06-4D92-A079-E1AD9E95A0E6}">
      <dgm:prSet/>
      <dgm:spPr/>
      <dgm:t>
        <a:bodyPr/>
        <a:lstStyle/>
        <a:p>
          <a:endParaRPr lang="en-US"/>
        </a:p>
      </dgm:t>
    </dgm:pt>
    <dgm:pt modelId="{A33C73B6-2447-42E6-A151-CA820D56A1F1}" type="parTrans" cxnId="{F10A21AD-9A06-4D92-A079-E1AD9E95A0E6}">
      <dgm:prSet/>
      <dgm:spPr/>
      <dgm:t>
        <a:bodyPr/>
        <a:lstStyle/>
        <a:p>
          <a:endParaRPr lang="en-US"/>
        </a:p>
      </dgm:t>
    </dgm:pt>
    <dgm:pt modelId="{F53A2862-4606-445E-B60E-5197BD6623D9}">
      <dgm:prSet phldrT="[Text]" custT="1"/>
      <dgm:spPr>
        <a:solidFill>
          <a:srgbClr val="EAEAEA"/>
        </a:solidFill>
      </dgm:spPr>
      <dgm:t>
        <a:bodyPr/>
        <a:lstStyle/>
        <a:p>
          <a:endParaRPr lang="en-US" sz="2000" dirty="0">
            <a:cs typeface="B Mitra" panose="00000400000000000000" pitchFamily="2" charset="-78"/>
          </a:endParaRPr>
        </a:p>
      </dgm:t>
    </dgm:pt>
    <dgm:pt modelId="{7646C2AA-A189-4175-A05E-14F0A95E9C30}" type="sibTrans" cxnId="{11853109-A931-4E6B-A3F2-3385201518E2}">
      <dgm:prSet/>
      <dgm:spPr/>
      <dgm:t>
        <a:bodyPr/>
        <a:lstStyle/>
        <a:p>
          <a:endParaRPr lang="en-US"/>
        </a:p>
      </dgm:t>
    </dgm:pt>
    <dgm:pt modelId="{D4BFA083-F99F-4C33-9513-0C23A7173CF6}" type="parTrans" cxnId="{11853109-A931-4E6B-A3F2-3385201518E2}">
      <dgm:prSet/>
      <dgm:spPr/>
      <dgm:t>
        <a:bodyPr/>
        <a:lstStyle/>
        <a:p>
          <a:endParaRPr lang="en-US"/>
        </a:p>
      </dgm:t>
    </dgm:pt>
    <dgm:pt modelId="{B705E503-C2D8-474B-BF10-76617869D8FA}" type="pres">
      <dgm:prSet presAssocID="{60069E61-80B7-4BAA-B88A-DBF1B75A418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3A7CB-14B4-4270-A501-8E7811A28242}" type="pres">
      <dgm:prSet presAssocID="{60069E61-80B7-4BAA-B88A-DBF1B75A4185}" presName="cycle" presStyleCnt="0"/>
      <dgm:spPr/>
      <dgm:t>
        <a:bodyPr/>
        <a:lstStyle/>
        <a:p>
          <a:pPr rtl="1"/>
          <a:endParaRPr lang="fa-IR"/>
        </a:p>
      </dgm:t>
    </dgm:pt>
    <dgm:pt modelId="{708C4A19-8FD5-4411-967C-669761441F2A}" type="pres">
      <dgm:prSet presAssocID="{60069E61-80B7-4BAA-B88A-DBF1B75A4185}" presName="centerShape" presStyleCnt="0"/>
      <dgm:spPr/>
      <dgm:t>
        <a:bodyPr/>
        <a:lstStyle/>
        <a:p>
          <a:pPr rtl="1"/>
          <a:endParaRPr lang="fa-IR"/>
        </a:p>
      </dgm:t>
    </dgm:pt>
    <dgm:pt modelId="{4291CEBB-C449-4FB7-A50C-0C90A817E284}" type="pres">
      <dgm:prSet presAssocID="{60069E61-80B7-4BAA-B88A-DBF1B75A4185}" presName="connSite" presStyleLbl="node1" presStyleIdx="0" presStyleCnt="4"/>
      <dgm:spPr/>
      <dgm:t>
        <a:bodyPr/>
        <a:lstStyle/>
        <a:p>
          <a:pPr rtl="1"/>
          <a:endParaRPr lang="fa-IR"/>
        </a:p>
      </dgm:t>
    </dgm:pt>
    <dgm:pt modelId="{F058C29F-7962-4CC7-9ECD-CD637005909D}" type="pres">
      <dgm:prSet presAssocID="{60069E61-80B7-4BAA-B88A-DBF1B75A4185}" presName="visible" presStyleLbl="node1" presStyleIdx="0" presStyleCnt="4" custLinFactNeighborX="-258" custLinFactNeighborY="-1908"/>
      <dgm:spPr>
        <a:solidFill>
          <a:srgbClr val="EAEAEA"/>
        </a:solidFill>
      </dgm:spPr>
      <dgm:t>
        <a:bodyPr/>
        <a:lstStyle/>
        <a:p>
          <a:endParaRPr lang="en-US"/>
        </a:p>
      </dgm:t>
    </dgm:pt>
    <dgm:pt modelId="{2DE8DBB1-8164-4B35-ABC6-C5CDB5C4DAA4}" type="pres">
      <dgm:prSet presAssocID="{D4BFA083-F99F-4C33-9513-0C23A7173CF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8E9F590-586E-4B63-A9E9-FA5BE0A0BE36}" type="pres">
      <dgm:prSet presAssocID="{F53A2862-4606-445E-B60E-5197BD6623D9}" presName="node" presStyleCnt="0"/>
      <dgm:spPr/>
      <dgm:t>
        <a:bodyPr/>
        <a:lstStyle/>
        <a:p>
          <a:pPr rtl="1"/>
          <a:endParaRPr lang="fa-IR"/>
        </a:p>
      </dgm:t>
    </dgm:pt>
    <dgm:pt modelId="{C4BF3E75-FB7D-4E0B-8839-5E7DB0A3DF5C}" type="pres">
      <dgm:prSet presAssocID="{F53A2862-4606-445E-B60E-5197BD6623D9}" presName="parentNode" presStyleLbl="node1" presStyleIdx="1" presStyleCnt="4" custScaleX="151008" custScaleY="142248" custLinFactNeighborX="42687" custLinFactNeighborY="-3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EBAEC-5510-44E1-8CA2-0746755F8B89}" type="pres">
      <dgm:prSet presAssocID="{F53A2862-4606-445E-B60E-5197BD6623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87EB4-7703-4A8B-BDAC-EA4D2F3A3EDB}" type="pres">
      <dgm:prSet presAssocID="{8067F4B9-796E-47E0-B4B1-2584F64B6F5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AB82AC00-BD73-433B-AF6D-94EE9FA553BE}" type="pres">
      <dgm:prSet presAssocID="{83615713-729C-4C00-9B7D-B9C8AF8E455A}" presName="node" presStyleCnt="0"/>
      <dgm:spPr/>
      <dgm:t>
        <a:bodyPr/>
        <a:lstStyle/>
        <a:p>
          <a:pPr rtl="1"/>
          <a:endParaRPr lang="fa-IR"/>
        </a:p>
      </dgm:t>
    </dgm:pt>
    <dgm:pt modelId="{E42BBA17-A9E8-44CD-89E7-3487D50EC42B}" type="pres">
      <dgm:prSet presAssocID="{83615713-729C-4C00-9B7D-B9C8AF8E455A}" presName="parentNode" presStyleLbl="node1" presStyleIdx="2" presStyleCnt="4" custScaleX="149903" custScaleY="145948" custLinFactNeighborX="39519" custLinFactNeighborY="-156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87E04-E114-4793-9C2D-1B747A3FC874}" type="pres">
      <dgm:prSet presAssocID="{83615713-729C-4C00-9B7D-B9C8AF8E45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CC59-6D07-40BA-8657-B08F376C3FA0}" type="pres">
      <dgm:prSet presAssocID="{A33C73B6-2447-42E6-A151-CA820D56A1F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7302EE12-3E19-41CE-B5F7-45126E6A5EFA}" type="pres">
      <dgm:prSet presAssocID="{EAE27439-8AB0-4460-B7E4-4F52F9284158}" presName="node" presStyleCnt="0"/>
      <dgm:spPr/>
      <dgm:t>
        <a:bodyPr/>
        <a:lstStyle/>
        <a:p>
          <a:pPr rtl="1"/>
          <a:endParaRPr lang="fa-IR"/>
        </a:p>
      </dgm:t>
    </dgm:pt>
    <dgm:pt modelId="{BA9F2A9E-A42D-4C67-9D57-CD6ED652F638}" type="pres">
      <dgm:prSet presAssocID="{EAE27439-8AB0-4460-B7E4-4F52F9284158}" presName="parentNode" presStyleLbl="node1" presStyleIdx="3" presStyleCnt="4" custScaleX="156064" custScaleY="149800" custLinFactNeighborX="55324" custLinFactNeighborY="-34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22E4A-CA22-4F84-AB2B-FF5E5163433C}" type="pres">
      <dgm:prSet presAssocID="{EAE27439-8AB0-4460-B7E4-4F52F928415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A9058-703C-44F6-840A-002F68C0CE1E}" type="presOf" srcId="{A33C73B6-2447-42E6-A151-CA820D56A1F1}" destId="{46C2CC59-6D07-40BA-8657-B08F376C3FA0}" srcOrd="0" destOrd="0" presId="urn:microsoft.com/office/officeart/2005/8/layout/radial2"/>
    <dgm:cxn modelId="{11853109-A931-4E6B-A3F2-3385201518E2}" srcId="{60069E61-80B7-4BAA-B88A-DBF1B75A4185}" destId="{F53A2862-4606-445E-B60E-5197BD6623D9}" srcOrd="0" destOrd="0" parTransId="{D4BFA083-F99F-4C33-9513-0C23A7173CF6}" sibTransId="{7646C2AA-A189-4175-A05E-14F0A95E9C30}"/>
    <dgm:cxn modelId="{E6927A83-B7DA-4DE2-BA05-6FE47A2F5861}" type="presOf" srcId="{60069E61-80B7-4BAA-B88A-DBF1B75A4185}" destId="{B705E503-C2D8-474B-BF10-76617869D8FA}" srcOrd="0" destOrd="0" presId="urn:microsoft.com/office/officeart/2005/8/layout/radial2"/>
    <dgm:cxn modelId="{8AF9AB1E-9000-4600-B9F6-9EC99AF5CE8D}" type="presOf" srcId="{D4BFA083-F99F-4C33-9513-0C23A7173CF6}" destId="{2DE8DBB1-8164-4B35-ABC6-C5CDB5C4DAA4}" srcOrd="0" destOrd="0" presId="urn:microsoft.com/office/officeart/2005/8/layout/radial2"/>
    <dgm:cxn modelId="{0075421C-97E1-42C3-809C-C7024CEE5E16}" type="presOf" srcId="{83615713-729C-4C00-9B7D-B9C8AF8E455A}" destId="{E42BBA17-A9E8-44CD-89E7-3487D50EC42B}" srcOrd="0" destOrd="0" presId="urn:microsoft.com/office/officeart/2005/8/layout/radial2"/>
    <dgm:cxn modelId="{F10A21AD-9A06-4D92-A079-E1AD9E95A0E6}" srcId="{60069E61-80B7-4BAA-B88A-DBF1B75A4185}" destId="{EAE27439-8AB0-4460-B7E4-4F52F9284158}" srcOrd="2" destOrd="0" parTransId="{A33C73B6-2447-42E6-A151-CA820D56A1F1}" sibTransId="{CF80B252-F00D-4DA7-8633-AE3EB88249D7}"/>
    <dgm:cxn modelId="{FB9F2EF4-6D8C-4575-B8F4-BA7385F208B4}" type="presOf" srcId="{F53A2862-4606-445E-B60E-5197BD6623D9}" destId="{C4BF3E75-FB7D-4E0B-8839-5E7DB0A3DF5C}" srcOrd="0" destOrd="0" presId="urn:microsoft.com/office/officeart/2005/8/layout/radial2"/>
    <dgm:cxn modelId="{3498FBD3-9AC3-4502-8343-3E3F0AE6D3FE}" type="presOf" srcId="{8067F4B9-796E-47E0-B4B1-2584F64B6F5F}" destId="{1C287EB4-7703-4A8B-BDAC-EA4D2F3A3EDB}" srcOrd="0" destOrd="0" presId="urn:microsoft.com/office/officeart/2005/8/layout/radial2"/>
    <dgm:cxn modelId="{E1CB93CA-F0DE-445C-A96A-9893DDD5BC91}" type="presOf" srcId="{EAE27439-8AB0-4460-B7E4-4F52F9284158}" destId="{BA9F2A9E-A42D-4C67-9D57-CD6ED652F638}" srcOrd="0" destOrd="0" presId="urn:microsoft.com/office/officeart/2005/8/layout/radial2"/>
    <dgm:cxn modelId="{90B7C9AD-F795-49E9-92C4-3466172E203D}" srcId="{60069E61-80B7-4BAA-B88A-DBF1B75A4185}" destId="{83615713-729C-4C00-9B7D-B9C8AF8E455A}" srcOrd="1" destOrd="0" parTransId="{8067F4B9-796E-47E0-B4B1-2584F64B6F5F}" sibTransId="{5300C6A3-3290-4091-A793-889E0AE144FE}"/>
    <dgm:cxn modelId="{0E62DF49-EF9F-48B7-8247-896E1B8F3D16}" type="presParOf" srcId="{B705E503-C2D8-474B-BF10-76617869D8FA}" destId="{4773A7CB-14B4-4270-A501-8E7811A28242}" srcOrd="0" destOrd="0" presId="urn:microsoft.com/office/officeart/2005/8/layout/radial2"/>
    <dgm:cxn modelId="{CE51FA02-7E40-4506-9188-0DDE86CED89D}" type="presParOf" srcId="{4773A7CB-14B4-4270-A501-8E7811A28242}" destId="{708C4A19-8FD5-4411-967C-669761441F2A}" srcOrd="0" destOrd="0" presId="urn:microsoft.com/office/officeart/2005/8/layout/radial2"/>
    <dgm:cxn modelId="{F21F4D3D-9CC5-451D-86ED-8BFB0375C7AE}" type="presParOf" srcId="{708C4A19-8FD5-4411-967C-669761441F2A}" destId="{4291CEBB-C449-4FB7-A50C-0C90A817E284}" srcOrd="0" destOrd="0" presId="urn:microsoft.com/office/officeart/2005/8/layout/radial2"/>
    <dgm:cxn modelId="{F2089F2F-04CB-4D36-B847-EBEA976B3005}" type="presParOf" srcId="{708C4A19-8FD5-4411-967C-669761441F2A}" destId="{F058C29F-7962-4CC7-9ECD-CD637005909D}" srcOrd="1" destOrd="0" presId="urn:microsoft.com/office/officeart/2005/8/layout/radial2"/>
    <dgm:cxn modelId="{C4ADEB7F-FD9D-4DF6-AC55-9C55966C86D7}" type="presParOf" srcId="{4773A7CB-14B4-4270-A501-8E7811A28242}" destId="{2DE8DBB1-8164-4B35-ABC6-C5CDB5C4DAA4}" srcOrd="1" destOrd="0" presId="urn:microsoft.com/office/officeart/2005/8/layout/radial2"/>
    <dgm:cxn modelId="{0A838AAF-870F-4BC8-8A95-0B65397BF250}" type="presParOf" srcId="{4773A7CB-14B4-4270-A501-8E7811A28242}" destId="{E8E9F590-586E-4B63-A9E9-FA5BE0A0BE36}" srcOrd="2" destOrd="0" presId="urn:microsoft.com/office/officeart/2005/8/layout/radial2"/>
    <dgm:cxn modelId="{E05287D0-0A16-4DE5-95E1-5DE695D4D0E0}" type="presParOf" srcId="{E8E9F590-586E-4B63-A9E9-FA5BE0A0BE36}" destId="{C4BF3E75-FB7D-4E0B-8839-5E7DB0A3DF5C}" srcOrd="0" destOrd="0" presId="urn:microsoft.com/office/officeart/2005/8/layout/radial2"/>
    <dgm:cxn modelId="{991F3279-CAB5-4824-B436-20BE92F28B52}" type="presParOf" srcId="{E8E9F590-586E-4B63-A9E9-FA5BE0A0BE36}" destId="{CC4EBAEC-5510-44E1-8CA2-0746755F8B89}" srcOrd="1" destOrd="0" presId="urn:microsoft.com/office/officeart/2005/8/layout/radial2"/>
    <dgm:cxn modelId="{833C227B-5FC0-45AC-BC31-3FD7F0FE68EC}" type="presParOf" srcId="{4773A7CB-14B4-4270-A501-8E7811A28242}" destId="{1C287EB4-7703-4A8B-BDAC-EA4D2F3A3EDB}" srcOrd="3" destOrd="0" presId="urn:microsoft.com/office/officeart/2005/8/layout/radial2"/>
    <dgm:cxn modelId="{1E8B1C1D-6D88-495C-8332-D81ACBA4925F}" type="presParOf" srcId="{4773A7CB-14B4-4270-A501-8E7811A28242}" destId="{AB82AC00-BD73-433B-AF6D-94EE9FA553BE}" srcOrd="4" destOrd="0" presId="urn:microsoft.com/office/officeart/2005/8/layout/radial2"/>
    <dgm:cxn modelId="{55BA2D29-477E-4C2B-8DDF-BE39ACB07FC6}" type="presParOf" srcId="{AB82AC00-BD73-433B-AF6D-94EE9FA553BE}" destId="{E42BBA17-A9E8-44CD-89E7-3487D50EC42B}" srcOrd="0" destOrd="0" presId="urn:microsoft.com/office/officeart/2005/8/layout/radial2"/>
    <dgm:cxn modelId="{74201485-4DDD-40C4-8558-F0BAEF9DD55A}" type="presParOf" srcId="{AB82AC00-BD73-433B-AF6D-94EE9FA553BE}" destId="{83A87E04-E114-4793-9C2D-1B747A3FC874}" srcOrd="1" destOrd="0" presId="urn:microsoft.com/office/officeart/2005/8/layout/radial2"/>
    <dgm:cxn modelId="{0251418A-4097-4202-91BA-34250AE3D08F}" type="presParOf" srcId="{4773A7CB-14B4-4270-A501-8E7811A28242}" destId="{46C2CC59-6D07-40BA-8657-B08F376C3FA0}" srcOrd="5" destOrd="0" presId="urn:microsoft.com/office/officeart/2005/8/layout/radial2"/>
    <dgm:cxn modelId="{2236A7ED-A4F9-4170-860C-9E9ECDCC1386}" type="presParOf" srcId="{4773A7CB-14B4-4270-A501-8E7811A28242}" destId="{7302EE12-3E19-41CE-B5F7-45126E6A5EFA}" srcOrd="6" destOrd="0" presId="urn:microsoft.com/office/officeart/2005/8/layout/radial2"/>
    <dgm:cxn modelId="{8E6DD75E-417B-41A6-AF45-F16BF35FBF86}" type="presParOf" srcId="{7302EE12-3E19-41CE-B5F7-45126E6A5EFA}" destId="{BA9F2A9E-A42D-4C67-9D57-CD6ED652F638}" srcOrd="0" destOrd="0" presId="urn:microsoft.com/office/officeart/2005/8/layout/radial2"/>
    <dgm:cxn modelId="{4A85A90C-DFAC-4FA8-8F5A-E79AF1350C9A}" type="presParOf" srcId="{7302EE12-3E19-41CE-B5F7-45126E6A5EFA}" destId="{C5F22E4A-CA22-4F84-AB2B-FF5E5163433C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" Target="slide6.xml"/><Relationship Id="rId7" Type="http://schemas.openxmlformats.org/officeDocument/2006/relationships/diagramLayout" Target="../diagrams/layout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slide" Target="slide7.xml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" Target="slide6.xml"/><Relationship Id="rId7" Type="http://schemas.openxmlformats.org/officeDocument/2006/relationships/diagramLayout" Target="../diagrams/layout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slide" Target="slide7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" Target="slide6.xml"/><Relationship Id="rId7" Type="http://schemas.openxmlformats.org/officeDocument/2006/relationships/diagramLayout" Target="../diagrams/layout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slide" Target="slide7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rgbClr val="003366"/>
                </a:solidFill>
                <a:latin typeface="Angsana New" pitchFamily="18" charset="-34"/>
                <a:cs typeface="B Titr" panose="00000700000000000000" pitchFamily="2" charset="-78"/>
              </a:rPr>
              <a:t> </a:t>
            </a:r>
            <a:r>
              <a:rPr lang="fa-IR" sz="4000" b="1" dirty="0">
                <a:solidFill>
                  <a:srgbClr val="003366"/>
                </a:solidFill>
                <a:cs typeface="B Titr" panose="00000700000000000000" pitchFamily="2" charset="-78"/>
              </a:rPr>
              <a:t>خوددرمانی در شبکه‌های</a:t>
            </a:r>
            <a:r>
              <a:rPr lang="fa-IR" sz="4000" dirty="0"/>
              <a:t> </a:t>
            </a:r>
            <a:r>
              <a:rPr lang="fa-IR" sz="4000" b="1" dirty="0" smtClean="0">
                <a:solidFill>
                  <a:srgbClr val="003366"/>
                </a:solidFill>
                <a:cs typeface="B Titr" panose="00000700000000000000" pitchFamily="2" charset="-78"/>
              </a:rPr>
              <a:t>ناهمگن</a:t>
            </a:r>
            <a:endParaRPr lang="en-US" sz="4000" b="1" dirty="0">
              <a:solidFill>
                <a:srgbClr val="003366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صنعتی خواجه نصیرالدین طوسی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  <a:p>
            <a:pPr algn="l"/>
            <a:endParaRPr lang="en-US" dirty="0" smtClean="0">
              <a:solidFill>
                <a:schemeClr val="bg1">
                  <a:lumMod val="8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5707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Mitra" panose="00000400000000000000" pitchFamily="2" charset="-78"/>
              </a:rPr>
              <a:t>به نام خدا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24200" y="4114800"/>
            <a:ext cx="4772528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استاد راهنما: دکتر عبدالرسول قاسمی</a:t>
            </a:r>
          </a:p>
          <a:p>
            <a:pPr algn="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فاطمه برومندی</a:t>
            </a: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پائیز 95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021" t="48086" b="10290"/>
          <a:stretch/>
        </p:blipFill>
        <p:spPr>
          <a:xfrm>
            <a:off x="95693" y="-76200"/>
            <a:ext cx="1961707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95400"/>
            <a:ext cx="1075822" cy="10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رویکردهای حل مسئله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 17/8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سه نوع معماری برای خوددرمانی در شبکه‌های </a:t>
            </a:r>
            <a:r>
              <a:rPr lang="fa-IR" sz="2400" dirty="0" smtClean="0">
                <a:cs typeface="B Nazanin" panose="00000400000000000000" pitchFamily="2" charset="-78"/>
              </a:rPr>
              <a:t>ناهمگن </a:t>
            </a:r>
            <a:r>
              <a:rPr lang="fa-IR" sz="2400" dirty="0">
                <a:cs typeface="B Nazanin" panose="00000400000000000000" pitchFamily="2" charset="-78"/>
              </a:rPr>
              <a:t>در نظر گرفته شده است: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توزیعی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متمرکز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مشارکت محلی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5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معماری توزیعی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17/9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فرض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توسعه‌ی سلول‌های فمتو بدون طرح و برنامه‌ی قبلی. </a:t>
            </a:r>
          </a:p>
          <a:p>
            <a:pPr algn="just" rtl="1"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روش کار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الگوریتم خوددرمانی در هر ایستگاه پایه به صورت جدا و بدون مشارکت بک هال اجرا می‌شود.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ایستگا‌ه های پایه‌ی فمتو به صورت توزیع‌شده محیط شبکه را مشاهده می‌کنند.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وقتی قطع سرویس را تشخیص دادند، پارامترهای خود را برای جبران قطع سرویس تغییر می‌دهند.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معماری توزیعی - ادامه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17/10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مزایا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به مشارکت ارتباط بک هال نیازی ندارد.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Mitra" panose="00000400000000000000" pitchFamily="2" charset="-78"/>
              </a:rPr>
              <a:t>سربار ارتباطی کم است.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algn="just" rtl="1"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معایب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به </a:t>
            </a:r>
            <a:r>
              <a:rPr lang="fa-IR" sz="2000" dirty="0">
                <a:cs typeface="B Nazanin" panose="00000400000000000000" pitchFamily="2" charset="-78"/>
              </a:rPr>
              <a:t>دلیل کم بودن تعداد کاربران در سلول ها تشخیص قطع، مورد اطمینان نیست.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تغییر پارامترها در یک سلول برای جبران </a:t>
            </a:r>
            <a:r>
              <a:rPr lang="fa-IR" sz="2000" dirty="0" smtClean="0">
                <a:cs typeface="B Nazanin" panose="00000400000000000000" pitchFamily="2" charset="-78"/>
              </a:rPr>
              <a:t>اشکال </a:t>
            </a:r>
            <a:r>
              <a:rPr lang="fa-IR" sz="2000" dirty="0">
                <a:cs typeface="B Nazanin" panose="00000400000000000000" pitchFamily="2" charset="-78"/>
              </a:rPr>
              <a:t>ممکن است روی سلول‌های</a:t>
            </a:r>
            <a:r>
              <a:rPr lang="fa-IR" sz="2000" dirty="0"/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همسایه تأثیر </a:t>
            </a:r>
            <a:r>
              <a:rPr lang="fa-IR" sz="2000" dirty="0">
                <a:cs typeface="B Nazanin" panose="00000400000000000000" pitchFamily="2" charset="-78"/>
              </a:rPr>
              <a:t>بگذارد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5570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معماری متمرکز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17/11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9298" y="1828800"/>
            <a:ext cx="817250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فرض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سرور اپراتور پیکربندی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تمام سلول‌های فمتو را می بیند. </a:t>
            </a:r>
          </a:p>
          <a:p>
            <a:pPr algn="just" rtl="1"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روش کار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الگوریتم خوددرمانی در سرور اپراتور اجرا می شود. 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اندازه‌گیری‌های تمامی کاربران سلول‌های فمتو دریافت می‌کند.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 قطع سرویس را با تحلیل تغییرات غیر معمول اندازه‌گیری‌های کاربران مثل توان سیگنال دریافتی (</a:t>
            </a:r>
            <a:r>
              <a:rPr lang="en-US" sz="2000" dirty="0" smtClean="0">
                <a:cs typeface="B Nazanin" panose="00000400000000000000" pitchFamily="2" charset="-78"/>
              </a:rPr>
              <a:t>R</a:t>
            </a:r>
            <a:r>
              <a:rPr lang="en-US" sz="2000" dirty="0">
                <a:cs typeface="B Nazanin" panose="00000400000000000000" pitchFamily="2" charset="-78"/>
              </a:rPr>
              <a:t>S</a:t>
            </a:r>
            <a:r>
              <a:rPr lang="en-US" sz="2000" dirty="0" smtClean="0">
                <a:cs typeface="B Nazanin" panose="00000400000000000000" pitchFamily="2" charset="-78"/>
              </a:rPr>
              <a:t>S</a:t>
            </a:r>
            <a:r>
              <a:rPr lang="fa-IR" sz="2000" dirty="0">
                <a:cs typeface="B Nazanin" panose="00000400000000000000" pitchFamily="2" charset="-78"/>
              </a:rPr>
              <a:t>) تشخیص می‌دهند.</a:t>
            </a:r>
            <a:r>
              <a:rPr lang="en-US" sz="2600" dirty="0">
                <a:cs typeface="B Mitra" panose="00000400000000000000" pitchFamily="2" charset="-78"/>
              </a:rPr>
              <a:t> </a:t>
            </a:r>
            <a:endParaRPr lang="fa-IR" sz="2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073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معماری متمرکز - ادامه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17/12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23" y="1600200"/>
            <a:ext cx="8229600" cy="45259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مزایا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مشکل پراکندگی کاربران و اطلاعات آماری وجود ندارد. 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مشکل </a:t>
            </a:r>
            <a:r>
              <a:rPr lang="fa-IR" sz="2000" dirty="0" smtClean="0">
                <a:cs typeface="B Nazanin" panose="00000400000000000000" pitchFamily="2" charset="-78"/>
              </a:rPr>
              <a:t>تأثیر </a:t>
            </a:r>
            <a:r>
              <a:rPr lang="fa-IR" sz="2000" dirty="0">
                <a:cs typeface="B Nazanin" panose="00000400000000000000" pitchFamily="2" charset="-78"/>
              </a:rPr>
              <a:t>موجی وجود ندارد.</a:t>
            </a:r>
          </a:p>
          <a:p>
            <a:pPr algn="just" rtl="1"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معایب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سربار شبکه زیاد می</a:t>
            </a:r>
            <a:r>
              <a:rPr lang="en-US" sz="2000" dirty="0">
                <a:cs typeface="B Nazanin" panose="00000400000000000000" pitchFamily="2" charset="-78"/>
              </a:rPr>
              <a:t>‌</a:t>
            </a:r>
            <a:r>
              <a:rPr lang="fa-IR" sz="2000" dirty="0">
                <a:cs typeface="B Nazanin" panose="00000400000000000000" pitchFamily="2" charset="-78"/>
              </a:rPr>
              <a:t>شود .</a:t>
            </a: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پیکربندی مجدد باعث ایجاد تغییرات سراسری و وقفه در کار سرویس</a:t>
            </a:r>
            <a:r>
              <a:rPr lang="en-US" sz="2000" dirty="0">
                <a:cs typeface="B Nazanin" panose="00000400000000000000" pitchFamily="2" charset="-78"/>
              </a:rPr>
              <a:t>‌</a:t>
            </a:r>
            <a:r>
              <a:rPr lang="fa-IR" sz="2000" dirty="0">
                <a:cs typeface="B Nazanin" panose="00000400000000000000" pitchFamily="2" charset="-78"/>
              </a:rPr>
              <a:t>های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حال اجرا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می</a:t>
            </a:r>
            <a:r>
              <a:rPr lang="en-US" sz="2000" dirty="0">
                <a:cs typeface="B Nazanin" panose="00000400000000000000" pitchFamily="2" charset="-78"/>
              </a:rPr>
              <a:t>‌</a:t>
            </a:r>
            <a:r>
              <a:rPr lang="fa-IR" sz="2000" dirty="0">
                <a:cs typeface="B Nazanin" panose="00000400000000000000" pitchFamily="2" charset="-78"/>
              </a:rPr>
              <a:t>شود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تعداد زیاد </a:t>
            </a:r>
            <a:r>
              <a:rPr lang="fa-IR" sz="2000" dirty="0" smtClean="0">
                <a:cs typeface="B Nazanin" panose="00000400000000000000" pitchFamily="2" charset="-78"/>
              </a:rPr>
              <a:t>تنظیمات </a:t>
            </a:r>
            <a:r>
              <a:rPr lang="fa-IR" sz="2000" dirty="0">
                <a:cs typeface="B Nazanin" panose="00000400000000000000" pitchFamily="2" charset="-78"/>
              </a:rPr>
              <a:t>باعث می</a:t>
            </a:r>
            <a:r>
              <a:rPr lang="en-US" sz="2000" dirty="0">
                <a:cs typeface="B Nazanin" panose="00000400000000000000" pitchFamily="2" charset="-78"/>
              </a:rPr>
              <a:t>‌</a:t>
            </a:r>
            <a:r>
              <a:rPr lang="fa-IR" sz="2000" dirty="0">
                <a:cs typeface="B Nazanin" panose="00000400000000000000" pitchFamily="2" charset="-78"/>
              </a:rPr>
              <a:t>شود ثبات شبکه از بین برود.</a:t>
            </a:r>
          </a:p>
        </p:txBody>
      </p:sp>
    </p:spTree>
    <p:extLst>
      <p:ext uri="{BB962C8B-B14F-4D97-AF65-F5344CB8AC3E}">
        <p14:creationId xmlns:p14="http://schemas.microsoft.com/office/powerpoint/2010/main" val="104108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معماری مشارکتی محلی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17/13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روش کار</a:t>
            </a:r>
            <a:endParaRPr lang="fa-IR" sz="2000" dirty="0">
              <a:cs typeface="B Nazanin" panose="00000400000000000000" pitchFamily="2" charset="-78"/>
            </a:endParaRPr>
          </a:p>
          <a:p>
            <a:pPr lvl="1"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الگوریتم خوددرمانی در گروهی از سلول‌های </a:t>
            </a:r>
            <a:r>
              <a:rPr lang="fa-IR" sz="2000" dirty="0" smtClean="0">
                <a:cs typeface="B Nazanin" panose="00000400000000000000" pitchFamily="2" charset="-78"/>
              </a:rPr>
              <a:t>فمتو </a:t>
            </a:r>
            <a:r>
              <a:rPr lang="fa-IR" sz="2000" dirty="0">
                <a:cs typeface="B Nazanin" panose="00000400000000000000" pitchFamily="2" charset="-78"/>
              </a:rPr>
              <a:t>اجرا می</a:t>
            </a:r>
            <a:r>
              <a:rPr lang="en-US" sz="2000" dirty="0">
                <a:cs typeface="B Nazanin" panose="00000400000000000000" pitchFamily="2" charset="-78"/>
              </a:rPr>
              <a:t>‌</a:t>
            </a:r>
            <a:r>
              <a:rPr lang="fa-IR" sz="2000" dirty="0">
                <a:cs typeface="B Nazanin" panose="00000400000000000000" pitchFamily="2" charset="-78"/>
              </a:rPr>
              <a:t>شود. </a:t>
            </a:r>
          </a:p>
          <a:p>
            <a:pPr lvl="1"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31859C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در تشخیص قطع، از یک مکانیزم راه‌اندازی برای کاهش سربار ارتباط استفاده می‌کند.</a:t>
            </a:r>
          </a:p>
          <a:p>
            <a:pPr lvl="1"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با استفاده از آمارهای سیگنال‌های چند سلول به پراکندگی کاربران غلبه می‌شود. </a:t>
            </a:r>
          </a:p>
          <a:p>
            <a:pPr lvl="1" algn="just" rtl="1">
              <a:lnSpc>
                <a:spcPct val="150000"/>
              </a:lnSpc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جبران قطع با انجام تغییرات به صورت محلی بازیابی می‌شود.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3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مقاله یک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17/14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2">
                <a:lumMod val="40000"/>
                <a:lumOff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276600"/>
          </a:xfrm>
        </p:spPr>
        <p:txBody>
          <a:bodyPr>
            <a:normAutofit/>
          </a:bodyPr>
          <a:lstStyle/>
          <a:p>
            <a:pPr marL="400050" lvl="1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معماری مشارکت </a:t>
            </a:r>
            <a:r>
              <a:rPr lang="fa-IR" sz="2000" dirty="0" smtClean="0">
                <a:cs typeface="B Nazanin" panose="00000400000000000000" pitchFamily="2" charset="-78"/>
              </a:rPr>
              <a:t>محلی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40005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یک </a:t>
            </a:r>
            <a:r>
              <a:rPr lang="fa-IR" sz="2000" dirty="0">
                <a:cs typeface="B Nazanin" panose="00000400000000000000" pitchFamily="2" charset="-78"/>
              </a:rPr>
              <a:t>مرحله‌ی راه‌اندازی توزیعی، بدون هیچ ارتباط بین سلولی</a:t>
            </a:r>
            <a:r>
              <a:rPr lang="en-US" sz="20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یک مرحله‌ی تشخیص مشارکتی با دقت بالا و زمان </a:t>
            </a:r>
            <a:r>
              <a:rPr lang="fa-IR" sz="2000" dirty="0" smtClean="0">
                <a:cs typeface="B Nazanin" panose="00000400000000000000" pitchFamily="2" charset="-78"/>
              </a:rPr>
              <a:t>تأخیر </a:t>
            </a:r>
            <a:r>
              <a:rPr lang="fa-IR" sz="2000" dirty="0">
                <a:cs typeface="B Nazanin" panose="00000400000000000000" pitchFamily="2" charset="-78"/>
              </a:rPr>
              <a:t>کم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63" y="5862935"/>
            <a:ext cx="9037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Wei Wang ; Qian Zhang, "Local cooperation architecture for self-healing femtocell networks ,"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Wireless Communications 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21, no. 2, pp. 42 - 49, 2014.</a:t>
            </a: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>
            <a:off x="0" y="5862935"/>
            <a:ext cx="46251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62800" y="92606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1183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مقاله یک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17/14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2">
                <a:lumMod val="40000"/>
                <a:lumOff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363" y="5862935"/>
            <a:ext cx="9037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Wei Wang ; Qian Zhang, "Local cooperation architecture for self-healing femtocell networks ,"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Wireless Communications 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21, no. 2, pp. 42 - 49, 2014.</a:t>
            </a: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>
            <a:off x="0" y="5862935"/>
            <a:ext cx="46251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906263" cy="426720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162800" y="91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350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جمع بندی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17/15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accent3">
                <a:lumMod val="60000"/>
                <a:lumOff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lvl="1" algn="just" rtl="1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6" y="1600201"/>
            <a:ext cx="7307374" cy="43434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lumMod val="60000"/>
                <a:lumOff val="40000"/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783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پیشنهادها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17/16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127000">
              <a:schemeClr val="bg2">
                <a:lumMod val="75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342900" lvl="1" indent="-342900" algn="just" rtl="1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برخی </a:t>
            </a:r>
            <a:r>
              <a:rPr lang="fa-IR" sz="2400" dirty="0">
                <a:cs typeface="B Nazanin" panose="00000400000000000000" pitchFamily="2" charset="-78"/>
              </a:rPr>
              <a:t>از اشکال‌ها </a:t>
            </a:r>
            <a:r>
              <a:rPr lang="fa-IR" sz="2400" dirty="0" smtClean="0">
                <a:cs typeface="B Nazanin" panose="00000400000000000000" pitchFamily="2" charset="-78"/>
              </a:rPr>
              <a:t>با </a:t>
            </a:r>
            <a:r>
              <a:rPr lang="fa-IR" sz="2400" dirty="0">
                <a:cs typeface="B Nazanin" panose="00000400000000000000" pitchFamily="2" charset="-78"/>
              </a:rPr>
              <a:t>یک شاخص کلیدی کارایی شناسایی نمی‌شوند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>
                <a:cs typeface="B Nazanin" panose="00000400000000000000" pitchFamily="2" charset="-78"/>
              </a:rPr>
              <a:t>باید الگوریتمی طراحی شود که چندین شاخص کلیدی کارایی مرتبط را با هم در نظر بگیرد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در مواردی که کاهش کیفیت سرویس به آهستگی صورت می‌گیرد با تنظیم حد برای آستانه‌ها</a:t>
            </a:r>
            <a:r>
              <a:rPr lang="fa-IR" sz="2400" dirty="0"/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تشخیص </a:t>
            </a:r>
            <a:r>
              <a:rPr lang="fa-IR" sz="2400" dirty="0">
                <a:cs typeface="B Nazanin" panose="00000400000000000000" pitchFamily="2" charset="-78"/>
              </a:rPr>
              <a:t>وجود </a:t>
            </a:r>
            <a:r>
              <a:rPr lang="fa-IR" sz="2400" dirty="0" smtClean="0">
                <a:cs typeface="B Nazanin" panose="00000400000000000000" pitchFamily="2" charset="-78"/>
              </a:rPr>
              <a:t>اشکال ممکن </a:t>
            </a:r>
            <a:r>
              <a:rPr lang="fa-IR" sz="2400" dirty="0">
                <a:cs typeface="B Nazanin" panose="00000400000000000000" pitchFamily="2" charset="-78"/>
              </a:rPr>
              <a:t>نیست.</a:t>
            </a:r>
          </a:p>
          <a:p>
            <a:pPr marL="0" indent="0"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2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just" rtl="1"/>
            <a:r>
              <a:rPr lang="fa-IR" sz="4000" dirty="0" smtClean="0">
                <a:solidFill>
                  <a:srgbClr val="003366"/>
                </a:solidFill>
                <a:latin typeface="Adobe Arabic" pitchFamily="18" charset="-78"/>
                <a:cs typeface="B Titr" panose="00000700000000000000" pitchFamily="2" charset="-78"/>
              </a:rPr>
              <a:t>فهرست مطلب ها</a:t>
            </a:r>
            <a:endParaRPr lang="en-US" sz="4000" dirty="0">
              <a:solidFill>
                <a:srgbClr val="003366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343400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مفاهیم اولیه 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lvl="1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معرفی شبکه‌های ناهمگن</a:t>
            </a:r>
          </a:p>
          <a:p>
            <a:pPr lvl="1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 معرفی خوددرمانی</a:t>
            </a:r>
          </a:p>
          <a:p>
            <a:pPr lvl="1"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 چالش‌های </a:t>
            </a:r>
            <a:r>
              <a:rPr lang="fa-IR" sz="2000" dirty="0" smtClean="0">
                <a:cs typeface="B Nazanin" panose="00000400000000000000" pitchFamily="2" charset="-78"/>
              </a:rPr>
              <a:t>خوددرمانی </a:t>
            </a:r>
            <a:r>
              <a:rPr lang="fa-IR" sz="2000" dirty="0">
                <a:cs typeface="B Nazanin" panose="00000400000000000000" pitchFamily="2" charset="-78"/>
              </a:rPr>
              <a:t>در شبکه‌های </a:t>
            </a:r>
            <a:r>
              <a:rPr lang="fa-IR" sz="2000" dirty="0" smtClean="0">
                <a:cs typeface="B Nazanin" panose="00000400000000000000" pitchFamily="2" charset="-78"/>
              </a:rPr>
              <a:t>ناهمگن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3200" dirty="0" smtClean="0">
                <a:cs typeface="B Nazanin" panose="00000400000000000000" pitchFamily="2" charset="-78"/>
              </a:rPr>
              <a:t>رویکردهای </a:t>
            </a:r>
            <a:r>
              <a:rPr lang="fa-IR" sz="3200" dirty="0">
                <a:cs typeface="B Nazanin" panose="00000400000000000000" pitchFamily="2" charset="-78"/>
              </a:rPr>
              <a:t>حل مسئله</a:t>
            </a:r>
          </a:p>
          <a:p>
            <a:pPr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کارهای </a:t>
            </a:r>
            <a:r>
              <a:rPr lang="fa-IR" sz="2800" dirty="0">
                <a:cs typeface="B Nazanin" panose="00000400000000000000" pitchFamily="2" charset="-78"/>
              </a:rPr>
              <a:t>پیشین</a:t>
            </a:r>
          </a:p>
          <a:p>
            <a:pPr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جمع بندی</a:t>
            </a:r>
          </a:p>
          <a:p>
            <a:pPr algn="r" rtl="1"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پیشنهادها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28600" y="12954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spcBef>
                <a:spcPts val="65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endParaRPr lang="fa-IR" sz="2100" b="1" dirty="0">
              <a:latin typeface="Arabic Typesetting" pitchFamily="66" charset="-78"/>
              <a:cs typeface="B Nazanin" panose="00000400000000000000" pitchFamily="2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17/2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8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00800" y="1524000"/>
            <a:ext cx="2057400" cy="198120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3900" y="1651337"/>
            <a:ext cx="72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?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1557">
            <a:off x="425817" y="-3630066"/>
            <a:ext cx="2305151" cy="726013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just" rtl="1"/>
            <a:r>
              <a:rPr lang="fa-IR" sz="4000" dirty="0" smtClean="0">
                <a:solidFill>
                  <a:srgbClr val="003366"/>
                </a:solidFill>
                <a:latin typeface="Adobe Arabic" pitchFamily="18" charset="-78"/>
                <a:cs typeface="B Titr" panose="00000700000000000000" pitchFamily="2" charset="-78"/>
              </a:rPr>
              <a:t>پرسش و پاسخ</a:t>
            </a:r>
            <a:endParaRPr lang="en-US" sz="4000" dirty="0">
              <a:solidFill>
                <a:srgbClr val="003366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 tIns="91440"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17/17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31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شبکه های ناهمگن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5" name="Content Placeholder 32"/>
          <p:cNvSpPr>
            <a:spLocks noGrp="1"/>
          </p:cNvSpPr>
          <p:nvPr>
            <p:ph idx="1"/>
          </p:nvPr>
        </p:nvSpPr>
        <p:spPr>
          <a:xfrm>
            <a:off x="533400" y="1646237"/>
            <a:ext cx="8229600" cy="45259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فناوری‌های دسترسی </a:t>
            </a:r>
            <a:r>
              <a:rPr lang="fa-IR" sz="2400" dirty="0" smtClean="0">
                <a:cs typeface="B Nazanin" panose="00000400000000000000" pitchFamily="2" charset="-78"/>
              </a:rPr>
              <a:t>متفاوت</a:t>
            </a:r>
          </a:p>
          <a:p>
            <a:pPr lvl="1" algn="just" rtl="1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LTE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</a:t>
            </a:r>
            <a:r>
              <a:rPr lang="fa-IR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GSM</a:t>
            </a:r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و ...</a:t>
            </a:r>
            <a:endParaRPr lang="fa-IR" sz="2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معماری‌های </a:t>
            </a:r>
            <a:r>
              <a:rPr lang="fa-IR" sz="2400" dirty="0" smtClean="0">
                <a:cs typeface="B Nazanin" panose="00000400000000000000" pitchFamily="2" charset="-78"/>
              </a:rPr>
              <a:t>مختلف</a:t>
            </a:r>
          </a:p>
          <a:p>
            <a:pPr lvl="1" algn="just" rtl="1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سلول ماکرو</a:t>
            </a:r>
          </a:p>
          <a:p>
            <a:pPr lvl="1" algn="just" rtl="1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سلول پیکو</a:t>
            </a:r>
          </a:p>
          <a:p>
            <a:pPr lvl="1" algn="just" rtl="1"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سلول فمتو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"/>
          <a:stretch/>
        </p:blipFill>
        <p:spPr bwMode="auto">
          <a:xfrm>
            <a:off x="674413" y="1676400"/>
            <a:ext cx="5916887" cy="4343400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17/3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4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4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6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شبکه‌های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ناهمگن </a:t>
            </a:r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- ادامه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17/4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47" y="2895600"/>
            <a:ext cx="3600953" cy="2773162"/>
          </a:xfrm>
          <a:prstGeom prst="rect">
            <a:avLst/>
          </a:prstGeom>
          <a:effectLst>
            <a:glow rad="63500">
              <a:schemeClr val="accent5">
                <a:lumMod val="40000"/>
                <a:lumOff val="60000"/>
                <a:alpha val="77000"/>
              </a:schemeClr>
            </a:glow>
          </a:effectLst>
        </p:spPr>
      </p:pic>
      <p:pic>
        <p:nvPicPr>
          <p:cNvPr id="16" name="Picture 2" descr="D:\daaarssss\arshad\3th term\proposal\het n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3" y="2496457"/>
            <a:ext cx="3859277" cy="3172306"/>
          </a:xfrm>
          <a:prstGeom prst="rect">
            <a:avLst/>
          </a:prstGeom>
          <a:noFill/>
          <a:effectLst>
            <a:glow rad="63500">
              <a:schemeClr val="accent5">
                <a:lumMod val="40000"/>
                <a:lumOff val="60000"/>
                <a:alpha val="7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8191" y="1524000"/>
            <a:ext cx="50353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شبکه‌های</a:t>
            </a:r>
            <a:r>
              <a:rPr lang="fa-IR" sz="2400" dirty="0"/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ناهمگن </a:t>
            </a:r>
            <a:r>
              <a:rPr lang="fa-IR" sz="2400" dirty="0">
                <a:cs typeface="B Nazanin" panose="00000400000000000000" pitchFamily="2" charset="-78"/>
              </a:rPr>
              <a:t>در مقایسه با شبکه‌های همگن</a:t>
            </a:r>
          </a:p>
        </p:txBody>
      </p:sp>
    </p:spTree>
    <p:extLst>
      <p:ext uri="{BB962C8B-B14F-4D97-AF65-F5344CB8AC3E}">
        <p14:creationId xmlns:p14="http://schemas.microsoft.com/office/powerpoint/2010/main" val="3821317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خوددرمانی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17/5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خوددرمانی یکی از مؤلفه‌های</a:t>
            </a:r>
            <a:r>
              <a:rPr lang="fa-IR" sz="2400" dirty="0"/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خودسازماندهی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116263598"/>
              </p:ext>
            </p:extLst>
          </p:nvPr>
        </p:nvGraphicFramePr>
        <p:xfrm>
          <a:off x="885881" y="2592233"/>
          <a:ext cx="5362519" cy="380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22299" y="4267200"/>
            <a:ext cx="154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خودسازماندهی</a:t>
            </a:r>
            <a:endParaRPr lang="en-US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0" y="2907268"/>
            <a:ext cx="12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خودپیکربندی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2800" y="4050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خودبهینه سازی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98402" y="5257800"/>
            <a:ext cx="12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خوددرمانی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2600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خوددرمانی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17/5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خوددرمانی یکی از مؤلفه‌های خودسازماندهی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92709418"/>
              </p:ext>
            </p:extLst>
          </p:nvPr>
        </p:nvGraphicFramePr>
        <p:xfrm>
          <a:off x="885881" y="2592233"/>
          <a:ext cx="5362519" cy="380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22299" y="4267200"/>
            <a:ext cx="154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خودسازماندهی</a:t>
            </a:r>
            <a:endParaRPr lang="en-US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2907268"/>
            <a:ext cx="12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خودپیکربندی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4050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خودبهینه سازی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8402" y="5257800"/>
            <a:ext cx="12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خوددرمانی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21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خوددرمانی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17/5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خوددرمانی یکی از مؤلفه‌های خودسازماندهی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116602885"/>
              </p:ext>
            </p:extLst>
          </p:nvPr>
        </p:nvGraphicFramePr>
        <p:xfrm>
          <a:off x="885881" y="2592233"/>
          <a:ext cx="5362519" cy="380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22299" y="4267200"/>
            <a:ext cx="154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خودسازماندهی</a:t>
            </a:r>
            <a:endParaRPr lang="en-US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2907268"/>
            <a:ext cx="12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خودپیکربندی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4050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خودبهینه سازی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8402" y="5257800"/>
            <a:ext cx="12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3366"/>
                </a:solidFill>
                <a:cs typeface="B Nazanin" panose="00000400000000000000" pitchFamily="2" charset="-78"/>
              </a:rPr>
              <a:t>خوددرمانی</a:t>
            </a:r>
            <a:endParaRPr lang="en-US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876800" y="3909218"/>
            <a:ext cx="3581400" cy="2049176"/>
          </a:xfrm>
          <a:prstGeom prst="wedgeRoundRectCallout">
            <a:avLst>
              <a:gd name="adj1" fmla="val -55179"/>
              <a:gd name="adj2" fmla="val 168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53000" y="4038600"/>
            <a:ext cx="3581400" cy="1975009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182880" algn="just" rtl="1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شامل توابعی برای مقابله با افت و یا قطع سرویس می‌باشد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  <a:p>
            <a:pPr marL="182880" indent="182880" algn="just" rtl="1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اشکال </a:t>
            </a:r>
            <a:r>
              <a:rPr lang="fa-IR" dirty="0">
                <a:cs typeface="B Nazanin" panose="00000400000000000000" pitchFamily="2" charset="-78"/>
              </a:rPr>
              <a:t>را تشخیص می‌دهد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  <a:p>
            <a:pPr marL="182880" indent="182880" algn="just" rtl="1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سپس مکانیزمی را برای جبران </a:t>
            </a:r>
            <a:r>
              <a:rPr lang="fa-IR" dirty="0" smtClean="0">
                <a:cs typeface="B Nazanin" panose="00000400000000000000" pitchFamily="2" charset="-78"/>
              </a:rPr>
              <a:t>اشکال </a:t>
            </a:r>
            <a:r>
              <a:rPr lang="fa-IR" dirty="0">
                <a:cs typeface="B Nazanin" panose="00000400000000000000" pitchFamily="2" charset="-78"/>
              </a:rPr>
              <a:t>می‌یابد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2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خوددرمانی - ادامه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17/6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 rotWithShape="1">
          <a:blip r:embed="rId6" cstate="email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3358" r="3096" b="9926"/>
          <a:stretch/>
        </p:blipFill>
        <p:spPr>
          <a:xfrm>
            <a:off x="1371600" y="1447800"/>
            <a:ext cx="6248400" cy="42672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50800">
              <a:schemeClr val="accent5">
                <a:lumMod val="60000"/>
                <a:lumOff val="40000"/>
                <a:alpha val="66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228600" y="5862935"/>
            <a:ext cx="868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1200" dirty="0">
                <a:latin typeface="Times New Roman"/>
                <a:ea typeface="Times New Roman"/>
                <a:cs typeface="B Nazanin"/>
              </a:rPr>
              <a:t>1. R. Barco, P. Lazaro and P. Munoz, "A unified framework for self-healing in wireless networks," IEEE Communications Magazine, vol. 50, no. 12, pp. 134 - 142, 2012.</a:t>
            </a:r>
            <a:endParaRPr lang="fa-IR" sz="1200" dirty="0">
              <a:latin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867400"/>
            <a:ext cx="44196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7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6730" y="762000"/>
            <a:ext cx="813054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چالش های </a:t>
            </a:r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خوددرمانی </a:t>
            </a:r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در</a:t>
            </a:r>
            <a:r>
              <a:rPr lang="fa-IR" sz="2800" dirty="0" smtClean="0"/>
              <a:t> </a:t>
            </a:r>
            <a:r>
              <a:rPr lang="fa-IR" sz="2800" dirty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شبکه‌های</a:t>
            </a:r>
            <a:r>
              <a:rPr lang="fa-IR" sz="2800" dirty="0"/>
              <a:t> </a:t>
            </a:r>
            <a:r>
              <a:rPr lang="fa-IR" sz="2800" dirty="0" smtClean="0">
                <a:solidFill>
                  <a:srgbClr val="002570"/>
                </a:solidFill>
                <a:latin typeface="Adobe Arabic" pitchFamily="18" charset="-78"/>
                <a:cs typeface="B Titr" panose="00000700000000000000" pitchFamily="2" charset="-78"/>
              </a:rPr>
              <a:t>ناهمگن</a:t>
            </a:r>
            <a:endParaRPr lang="en-US" sz="2800" dirty="0">
              <a:solidFill>
                <a:srgbClr val="002570"/>
              </a:solidFill>
              <a:latin typeface="Adobe Arabic" pitchFamily="18" charset="-78"/>
              <a:cs typeface="B Titr" panose="00000700000000000000" pitchFamily="2" charset="-78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8382000" cy="457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دانشگاه  صنعتی خواجه نصیرالدین طوسی                                          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17/7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76200"/>
            <a:ext cx="7772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2895600" y="152400"/>
            <a:ext cx="13716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جمع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بندی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3914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مفاهیم اولیه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5791200" y="152400"/>
            <a:ext cx="16002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رویکردهای حل مسأله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4267200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کارهای پیشین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3" action="ppaction://hlinksldjump"/>
          </p:cNvPr>
          <p:cNvSpPr/>
          <p:nvPr/>
        </p:nvSpPr>
        <p:spPr>
          <a:xfrm>
            <a:off x="1371601" y="152400"/>
            <a:ext cx="1524000" cy="42862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solidFill>
                  <a:srgbClr val="003366"/>
                </a:solidFill>
                <a:cs typeface="B Nazanin" panose="00000400000000000000" pitchFamily="2" charset="-78"/>
              </a:rPr>
              <a:t>پیشنهاد</a:t>
            </a:r>
            <a:r>
              <a:rPr lang="ar-SA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‌</a:t>
            </a:r>
            <a:r>
              <a:rPr lang="fa-IR" sz="1400" b="1" dirty="0" smtClean="0">
                <a:solidFill>
                  <a:srgbClr val="003366"/>
                </a:solidFill>
                <a:latin typeface="Arabic Typesetting" panose="03020402040406030203" pitchFamily="66" charset="-78"/>
                <a:cs typeface="B Nazanin" panose="00000400000000000000" pitchFamily="2" charset="-78"/>
              </a:rPr>
              <a:t>ها</a:t>
            </a:r>
            <a:endParaRPr lang="fa-IR" sz="1400" b="1" dirty="0">
              <a:solidFill>
                <a:srgbClr val="003366"/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8537"/>
            <a:ext cx="815863" cy="8158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زیاد بودن تعداد سلول‌های پیکو و فمتو نسبت به ماکرو.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جا به جایی عمودی.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تعداد کم کاربران سلول‌های کوچک‌تر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45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1023</Words>
  <Application>Microsoft Office PowerPoint</Application>
  <PresentationFormat>On-screen Show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 Nazanin</vt:lpstr>
      <vt:lpstr>B Mitra</vt:lpstr>
      <vt:lpstr>Angsana New</vt:lpstr>
      <vt:lpstr>B Titr</vt:lpstr>
      <vt:lpstr>Arabic Typesetting</vt:lpstr>
      <vt:lpstr>Calibri</vt:lpstr>
      <vt:lpstr>Adobe Arabic</vt:lpstr>
      <vt:lpstr>Times New Roman</vt:lpstr>
      <vt:lpstr>Wingdings</vt:lpstr>
      <vt:lpstr>Office Theme</vt:lpstr>
      <vt:lpstr> خوددرمانی در شبکه‌های ناهمگن</vt:lpstr>
      <vt:lpstr>فهرست مطلب ها</vt:lpstr>
      <vt:lpstr>شبکه های ناهمگن</vt:lpstr>
      <vt:lpstr>شبکه‌های ناهمگن - ادامه</vt:lpstr>
      <vt:lpstr>خوددرمانی</vt:lpstr>
      <vt:lpstr>خوددرمانی</vt:lpstr>
      <vt:lpstr>خوددرمانی</vt:lpstr>
      <vt:lpstr>خوددرمانی - ادامه</vt:lpstr>
      <vt:lpstr>چالش های خوددرمانی در شبکه‌های ناهمگن</vt:lpstr>
      <vt:lpstr>رویکردهای حل مسئله</vt:lpstr>
      <vt:lpstr>معماری توزیعی</vt:lpstr>
      <vt:lpstr>معماری توزیعی - ادامه</vt:lpstr>
      <vt:lpstr>معماری متمرکز</vt:lpstr>
      <vt:lpstr>معماری متمرکز - ادامه</vt:lpstr>
      <vt:lpstr>معماری مشارکتی محلی</vt:lpstr>
      <vt:lpstr>مقاله یک</vt:lpstr>
      <vt:lpstr>مقاله یک</vt:lpstr>
      <vt:lpstr>جمع بندی</vt:lpstr>
      <vt:lpstr>پیشنهادها</vt:lpstr>
      <vt:lpstr>پرسش و پاسخ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firooze khorsha</dc:creator>
  <cp:lastModifiedBy>fatii</cp:lastModifiedBy>
  <cp:revision>108</cp:revision>
  <dcterms:created xsi:type="dcterms:W3CDTF">2006-08-16T00:00:00Z</dcterms:created>
  <dcterms:modified xsi:type="dcterms:W3CDTF">2016-12-12T08:50:57Z</dcterms:modified>
</cp:coreProperties>
</file>